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5" r:id="rId2"/>
  </p:sldMasterIdLst>
  <p:sldIdLst>
    <p:sldId id="274" r:id="rId3"/>
    <p:sldId id="262" r:id="rId4"/>
    <p:sldId id="263" r:id="rId5"/>
    <p:sldId id="258" r:id="rId6"/>
    <p:sldId id="259" r:id="rId7"/>
    <p:sldId id="260" r:id="rId8"/>
    <p:sldId id="268" r:id="rId9"/>
    <p:sldId id="261" r:id="rId10"/>
    <p:sldId id="266" r:id="rId11"/>
    <p:sldId id="267" r:id="rId12"/>
    <p:sldId id="264" r:id="rId13"/>
    <p:sldId id="265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0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6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B3E8CC-F777-4FBC-9CE0-8F8460B88E9E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3DFFFE2-CA85-4FD8-B9F2-1C1DCC39F66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Buttons </a:t>
          </a:r>
        </a:p>
      </dgm:t>
    </dgm:pt>
    <dgm:pt modelId="{76B35D40-010B-4E1D-ACE3-F9625C912F60}" type="parTrans" cxnId="{343F4B2F-5E88-4B45-A936-EE9BED3B7F1B}">
      <dgm:prSet/>
      <dgm:spPr/>
      <dgm:t>
        <a:bodyPr/>
        <a:lstStyle/>
        <a:p>
          <a:endParaRPr lang="en-US"/>
        </a:p>
      </dgm:t>
    </dgm:pt>
    <dgm:pt modelId="{0B400570-C05B-4D8B-B58B-F1B320EA7AF2}" type="sibTrans" cxnId="{343F4B2F-5E88-4B45-A936-EE9BED3B7F1B}">
      <dgm:prSet/>
      <dgm:spPr/>
      <dgm:t>
        <a:bodyPr/>
        <a:lstStyle/>
        <a:p>
          <a:endParaRPr lang="en-US"/>
        </a:p>
      </dgm:t>
    </dgm:pt>
    <dgm:pt modelId="{2244F390-55F5-4613-A532-CCEA28CB43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Left – Up – Right – Down – Enter = {2:6}</a:t>
          </a:r>
        </a:p>
      </dgm:t>
    </dgm:pt>
    <dgm:pt modelId="{F13E666D-7190-4A83-B3E9-26F18C0F7757}" type="parTrans" cxnId="{B075234A-ED34-4E19-9FA9-DBEF960673DF}">
      <dgm:prSet/>
      <dgm:spPr/>
      <dgm:t>
        <a:bodyPr/>
        <a:lstStyle/>
        <a:p>
          <a:endParaRPr lang="en-US"/>
        </a:p>
      </dgm:t>
    </dgm:pt>
    <dgm:pt modelId="{EF41315B-B087-43A3-AD62-17ADBE1DE6E4}" type="sibTrans" cxnId="{B075234A-ED34-4E19-9FA9-DBEF960673DF}">
      <dgm:prSet/>
      <dgm:spPr/>
      <dgm:t>
        <a:bodyPr/>
        <a:lstStyle/>
        <a:p>
          <a:endParaRPr lang="en-US"/>
        </a:p>
      </dgm:t>
    </dgm:pt>
    <dgm:pt modelId="{EBE92A1A-43F1-464F-B423-C11DA32EBC6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LED’s</a:t>
          </a:r>
        </a:p>
      </dgm:t>
    </dgm:pt>
    <dgm:pt modelId="{6B724413-9399-498F-A7C8-F390FBCA4DE8}" type="parTrans" cxnId="{92AE5EF7-D408-420C-9464-A21A94A336EF}">
      <dgm:prSet/>
      <dgm:spPr/>
      <dgm:t>
        <a:bodyPr/>
        <a:lstStyle/>
        <a:p>
          <a:endParaRPr lang="en-US"/>
        </a:p>
      </dgm:t>
    </dgm:pt>
    <dgm:pt modelId="{98632977-E6F5-4B62-9B48-22301F905398}" type="sibTrans" cxnId="{92AE5EF7-D408-420C-9464-A21A94A336EF}">
      <dgm:prSet/>
      <dgm:spPr/>
      <dgm:t>
        <a:bodyPr/>
        <a:lstStyle/>
        <a:p>
          <a:endParaRPr lang="en-US"/>
        </a:p>
      </dgm:t>
    </dgm:pt>
    <dgm:pt modelId="{421C5194-CD2B-4EF4-A43D-A400B5F86B0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Red – Green – Yellow = {7-9}</a:t>
          </a:r>
        </a:p>
      </dgm:t>
    </dgm:pt>
    <dgm:pt modelId="{2F8D39B5-3AAA-4D6D-AA9C-8DAAB94F0AEA}" type="parTrans" cxnId="{2589BCA6-A6E1-4627-8415-2580004B3949}">
      <dgm:prSet/>
      <dgm:spPr/>
      <dgm:t>
        <a:bodyPr/>
        <a:lstStyle/>
        <a:p>
          <a:endParaRPr lang="en-US"/>
        </a:p>
      </dgm:t>
    </dgm:pt>
    <dgm:pt modelId="{B6CC0EF5-8CC9-4521-B6D4-4D5C8842A531}" type="sibTrans" cxnId="{2589BCA6-A6E1-4627-8415-2580004B3949}">
      <dgm:prSet/>
      <dgm:spPr/>
      <dgm:t>
        <a:bodyPr/>
        <a:lstStyle/>
        <a:p>
          <a:endParaRPr lang="en-US"/>
        </a:p>
      </dgm:t>
    </dgm:pt>
    <dgm:pt modelId="{4B07971F-57B7-4A75-9077-8D4D636865D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Buzzer = 12</a:t>
          </a:r>
        </a:p>
      </dgm:t>
    </dgm:pt>
    <dgm:pt modelId="{9408DC4C-8D7A-4A71-98FD-44CD94FFA034}" type="parTrans" cxnId="{51E9DC35-54EF-4EFE-9480-F8BB4870B972}">
      <dgm:prSet/>
      <dgm:spPr/>
      <dgm:t>
        <a:bodyPr/>
        <a:lstStyle/>
        <a:p>
          <a:endParaRPr lang="en-US"/>
        </a:p>
      </dgm:t>
    </dgm:pt>
    <dgm:pt modelId="{4C203BFE-C30D-439B-B780-3022ED706729}" type="sibTrans" cxnId="{51E9DC35-54EF-4EFE-9480-F8BB4870B972}">
      <dgm:prSet/>
      <dgm:spPr/>
      <dgm:t>
        <a:bodyPr/>
        <a:lstStyle/>
        <a:p>
          <a:endParaRPr lang="en-US"/>
        </a:p>
      </dgm:t>
    </dgm:pt>
    <dgm:pt modelId="{2A0F3B51-A6C3-4FD4-AB12-F5BA1501A26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LED Matrix</a:t>
          </a:r>
        </a:p>
      </dgm:t>
    </dgm:pt>
    <dgm:pt modelId="{7732AAC8-5813-42AD-B476-B38CB7BA31B6}" type="parTrans" cxnId="{4C25C31E-2E03-49E6-883E-2EE85C89725C}">
      <dgm:prSet/>
      <dgm:spPr/>
      <dgm:t>
        <a:bodyPr/>
        <a:lstStyle/>
        <a:p>
          <a:endParaRPr lang="en-US"/>
        </a:p>
      </dgm:t>
    </dgm:pt>
    <dgm:pt modelId="{C43F92A4-A1DD-4CD4-8894-DFE03B94A605}" type="sibTrans" cxnId="{4C25C31E-2E03-49E6-883E-2EE85C89725C}">
      <dgm:prSet/>
      <dgm:spPr/>
      <dgm:t>
        <a:bodyPr/>
        <a:lstStyle/>
        <a:p>
          <a:endParaRPr lang="en-US"/>
        </a:p>
      </dgm:t>
    </dgm:pt>
    <dgm:pt modelId="{BF584594-0B2B-4594-88F6-D9214734DE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Clk – CS – DIN = {13, 10, 11}</a:t>
          </a:r>
        </a:p>
      </dgm:t>
    </dgm:pt>
    <dgm:pt modelId="{B3597A3A-2421-4A7F-B6EE-BDAFD6C6F794}" type="parTrans" cxnId="{09329330-2DAE-47A4-A33D-3F36C284B4EB}">
      <dgm:prSet/>
      <dgm:spPr/>
      <dgm:t>
        <a:bodyPr/>
        <a:lstStyle/>
        <a:p>
          <a:endParaRPr lang="en-US"/>
        </a:p>
      </dgm:t>
    </dgm:pt>
    <dgm:pt modelId="{5D93E925-1501-49FF-8C33-C6E9053D48E9}" type="sibTrans" cxnId="{09329330-2DAE-47A4-A33D-3F36C284B4EB}">
      <dgm:prSet/>
      <dgm:spPr/>
      <dgm:t>
        <a:bodyPr/>
        <a:lstStyle/>
        <a:p>
          <a:endParaRPr lang="en-US"/>
        </a:p>
      </dgm:t>
    </dgm:pt>
    <dgm:pt modelId="{422A7E70-53F0-482F-B08E-836C36F5F4C6}" type="pres">
      <dgm:prSet presAssocID="{BDB3E8CC-F777-4FBC-9CE0-8F8460B88E9E}" presName="root" presStyleCnt="0">
        <dgm:presLayoutVars>
          <dgm:dir/>
          <dgm:resizeHandles val="exact"/>
        </dgm:presLayoutVars>
      </dgm:prSet>
      <dgm:spPr/>
    </dgm:pt>
    <dgm:pt modelId="{1571C65F-26CC-4265-98A4-1C797524811A}" type="pres">
      <dgm:prSet presAssocID="{E3DFFFE2-CA85-4FD8-B9F2-1C1DCC39F662}" presName="compNode" presStyleCnt="0"/>
      <dgm:spPr/>
    </dgm:pt>
    <dgm:pt modelId="{37DAB086-2DB8-441E-A328-18E191172B92}" type="pres">
      <dgm:prSet presAssocID="{E3DFFFE2-CA85-4FD8-B9F2-1C1DCC39F66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13D26498-F953-4759-84BC-AA844941C0F2}" type="pres">
      <dgm:prSet presAssocID="{E3DFFFE2-CA85-4FD8-B9F2-1C1DCC39F662}" presName="iconSpace" presStyleCnt="0"/>
      <dgm:spPr/>
    </dgm:pt>
    <dgm:pt modelId="{CD49C759-C5B4-4C94-B539-1E4B60C97E36}" type="pres">
      <dgm:prSet presAssocID="{E3DFFFE2-CA85-4FD8-B9F2-1C1DCC39F662}" presName="parTx" presStyleLbl="revTx" presStyleIdx="0" presStyleCnt="8">
        <dgm:presLayoutVars>
          <dgm:chMax val="0"/>
          <dgm:chPref val="0"/>
        </dgm:presLayoutVars>
      </dgm:prSet>
      <dgm:spPr/>
    </dgm:pt>
    <dgm:pt modelId="{F958D15E-9BF2-4B27-B8BB-F43543B40326}" type="pres">
      <dgm:prSet presAssocID="{E3DFFFE2-CA85-4FD8-B9F2-1C1DCC39F662}" presName="txSpace" presStyleCnt="0"/>
      <dgm:spPr/>
    </dgm:pt>
    <dgm:pt modelId="{0C17C422-B466-4B8B-8C90-AB94D8C060FA}" type="pres">
      <dgm:prSet presAssocID="{E3DFFFE2-CA85-4FD8-B9F2-1C1DCC39F662}" presName="desTx" presStyleLbl="revTx" presStyleIdx="1" presStyleCnt="8">
        <dgm:presLayoutVars/>
      </dgm:prSet>
      <dgm:spPr/>
    </dgm:pt>
    <dgm:pt modelId="{FD88CE82-458C-4C9B-9D93-2BF63930B90D}" type="pres">
      <dgm:prSet presAssocID="{0B400570-C05B-4D8B-B58B-F1B320EA7AF2}" presName="sibTrans" presStyleCnt="0"/>
      <dgm:spPr/>
    </dgm:pt>
    <dgm:pt modelId="{7825A7B0-B692-4879-88A1-70980F258D57}" type="pres">
      <dgm:prSet presAssocID="{EBE92A1A-43F1-464F-B423-C11DA32EBC66}" presName="compNode" presStyleCnt="0"/>
      <dgm:spPr/>
    </dgm:pt>
    <dgm:pt modelId="{242B88A8-3271-4992-AC08-5C6A663C060A}" type="pres">
      <dgm:prSet presAssocID="{EBE92A1A-43F1-464F-B423-C11DA32EBC6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affic Light"/>
        </a:ext>
      </dgm:extLst>
    </dgm:pt>
    <dgm:pt modelId="{21AB9444-1872-47CD-A7E7-370C430E8DC4}" type="pres">
      <dgm:prSet presAssocID="{EBE92A1A-43F1-464F-B423-C11DA32EBC66}" presName="iconSpace" presStyleCnt="0"/>
      <dgm:spPr/>
    </dgm:pt>
    <dgm:pt modelId="{6EC6A450-53C9-4BA8-B3EA-32F878E26205}" type="pres">
      <dgm:prSet presAssocID="{EBE92A1A-43F1-464F-B423-C11DA32EBC66}" presName="parTx" presStyleLbl="revTx" presStyleIdx="2" presStyleCnt="8">
        <dgm:presLayoutVars>
          <dgm:chMax val="0"/>
          <dgm:chPref val="0"/>
        </dgm:presLayoutVars>
      </dgm:prSet>
      <dgm:spPr/>
    </dgm:pt>
    <dgm:pt modelId="{ACABAEDB-08EC-44E2-BDF4-B16C0AA13F3A}" type="pres">
      <dgm:prSet presAssocID="{EBE92A1A-43F1-464F-B423-C11DA32EBC66}" presName="txSpace" presStyleCnt="0"/>
      <dgm:spPr/>
    </dgm:pt>
    <dgm:pt modelId="{4AC2A219-CC84-4EBF-9072-2B23150E42C3}" type="pres">
      <dgm:prSet presAssocID="{EBE92A1A-43F1-464F-B423-C11DA32EBC66}" presName="desTx" presStyleLbl="revTx" presStyleIdx="3" presStyleCnt="8">
        <dgm:presLayoutVars/>
      </dgm:prSet>
      <dgm:spPr/>
    </dgm:pt>
    <dgm:pt modelId="{18026325-4993-4E3E-9EB9-6477E7CA1DC7}" type="pres">
      <dgm:prSet presAssocID="{98632977-E6F5-4B62-9B48-22301F905398}" presName="sibTrans" presStyleCnt="0"/>
      <dgm:spPr/>
    </dgm:pt>
    <dgm:pt modelId="{7AC1950B-CB0B-4FF2-ADEA-4DE3625311F3}" type="pres">
      <dgm:prSet presAssocID="{4B07971F-57B7-4A75-9077-8D4D636865DC}" presName="compNode" presStyleCnt="0"/>
      <dgm:spPr/>
    </dgm:pt>
    <dgm:pt modelId="{B18F4C1C-03A8-49D9-8464-DB6AFDBAEED7}" type="pres">
      <dgm:prSet presAssocID="{4B07971F-57B7-4A75-9077-8D4D636865D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59FD62B9-3C4E-412B-9704-C1DB94E8E5DF}" type="pres">
      <dgm:prSet presAssocID="{4B07971F-57B7-4A75-9077-8D4D636865DC}" presName="iconSpace" presStyleCnt="0"/>
      <dgm:spPr/>
    </dgm:pt>
    <dgm:pt modelId="{C26E80F4-5DFD-4D6C-91D5-3827C17F610B}" type="pres">
      <dgm:prSet presAssocID="{4B07971F-57B7-4A75-9077-8D4D636865DC}" presName="parTx" presStyleLbl="revTx" presStyleIdx="4" presStyleCnt="8">
        <dgm:presLayoutVars>
          <dgm:chMax val="0"/>
          <dgm:chPref val="0"/>
        </dgm:presLayoutVars>
      </dgm:prSet>
      <dgm:spPr/>
    </dgm:pt>
    <dgm:pt modelId="{6BF110AC-FB2D-49CF-A249-C105C8566D0E}" type="pres">
      <dgm:prSet presAssocID="{4B07971F-57B7-4A75-9077-8D4D636865DC}" presName="txSpace" presStyleCnt="0"/>
      <dgm:spPr/>
    </dgm:pt>
    <dgm:pt modelId="{0CA9DAA7-871B-4091-A739-AB728D223104}" type="pres">
      <dgm:prSet presAssocID="{4B07971F-57B7-4A75-9077-8D4D636865DC}" presName="desTx" presStyleLbl="revTx" presStyleIdx="5" presStyleCnt="8">
        <dgm:presLayoutVars/>
      </dgm:prSet>
      <dgm:spPr/>
    </dgm:pt>
    <dgm:pt modelId="{68515769-8B5D-4B6C-B844-F019CFE4E14C}" type="pres">
      <dgm:prSet presAssocID="{4C203BFE-C30D-439B-B780-3022ED706729}" presName="sibTrans" presStyleCnt="0"/>
      <dgm:spPr/>
    </dgm:pt>
    <dgm:pt modelId="{12763A82-9A5B-4FE7-A3CD-E4C32F34CC6C}" type="pres">
      <dgm:prSet presAssocID="{2A0F3B51-A6C3-4FD4-AB12-F5BA1501A260}" presName="compNode" presStyleCnt="0"/>
      <dgm:spPr/>
    </dgm:pt>
    <dgm:pt modelId="{6B6FE4E4-7E6A-4547-B2A1-7766D775026B}" type="pres">
      <dgm:prSet presAssocID="{2A0F3B51-A6C3-4FD4-AB12-F5BA1501A2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oked Turkey"/>
        </a:ext>
      </dgm:extLst>
    </dgm:pt>
    <dgm:pt modelId="{67D3A1AF-7425-4192-802C-B69EE230FF39}" type="pres">
      <dgm:prSet presAssocID="{2A0F3B51-A6C3-4FD4-AB12-F5BA1501A260}" presName="iconSpace" presStyleCnt="0"/>
      <dgm:spPr/>
    </dgm:pt>
    <dgm:pt modelId="{FC07B043-664C-4D0F-BD9A-06F03758CC47}" type="pres">
      <dgm:prSet presAssocID="{2A0F3B51-A6C3-4FD4-AB12-F5BA1501A260}" presName="parTx" presStyleLbl="revTx" presStyleIdx="6" presStyleCnt="8">
        <dgm:presLayoutVars>
          <dgm:chMax val="0"/>
          <dgm:chPref val="0"/>
        </dgm:presLayoutVars>
      </dgm:prSet>
      <dgm:spPr/>
    </dgm:pt>
    <dgm:pt modelId="{E7B49728-9F2D-4F51-A061-354229E0FE21}" type="pres">
      <dgm:prSet presAssocID="{2A0F3B51-A6C3-4FD4-AB12-F5BA1501A260}" presName="txSpace" presStyleCnt="0"/>
      <dgm:spPr/>
    </dgm:pt>
    <dgm:pt modelId="{C9CC86F2-5D0F-42EA-B786-2E828BCEE9DF}" type="pres">
      <dgm:prSet presAssocID="{2A0F3B51-A6C3-4FD4-AB12-F5BA1501A260}" presName="desTx" presStyleLbl="revTx" presStyleIdx="7" presStyleCnt="8">
        <dgm:presLayoutVars/>
      </dgm:prSet>
      <dgm:spPr/>
    </dgm:pt>
  </dgm:ptLst>
  <dgm:cxnLst>
    <dgm:cxn modelId="{405D8818-9821-4AB5-B409-66B5DEB7EA1E}" type="presOf" srcId="{421C5194-CD2B-4EF4-A43D-A400B5F86B0A}" destId="{4AC2A219-CC84-4EBF-9072-2B23150E42C3}" srcOrd="0" destOrd="0" presId="urn:microsoft.com/office/officeart/2018/5/layout/CenteredIconLabelDescriptionList"/>
    <dgm:cxn modelId="{4C25C31E-2E03-49E6-883E-2EE85C89725C}" srcId="{BDB3E8CC-F777-4FBC-9CE0-8F8460B88E9E}" destId="{2A0F3B51-A6C3-4FD4-AB12-F5BA1501A260}" srcOrd="3" destOrd="0" parTransId="{7732AAC8-5813-42AD-B476-B38CB7BA31B6}" sibTransId="{C43F92A4-A1DD-4CD4-8894-DFE03B94A605}"/>
    <dgm:cxn modelId="{6A97BB2D-09B8-4C61-BE3D-DDBD385108FA}" type="presOf" srcId="{BF584594-0B2B-4594-88F6-D9214734DEE4}" destId="{C9CC86F2-5D0F-42EA-B786-2E828BCEE9DF}" srcOrd="0" destOrd="0" presId="urn:microsoft.com/office/officeart/2018/5/layout/CenteredIconLabelDescriptionList"/>
    <dgm:cxn modelId="{343F4B2F-5E88-4B45-A936-EE9BED3B7F1B}" srcId="{BDB3E8CC-F777-4FBC-9CE0-8F8460B88E9E}" destId="{E3DFFFE2-CA85-4FD8-B9F2-1C1DCC39F662}" srcOrd="0" destOrd="0" parTransId="{76B35D40-010B-4E1D-ACE3-F9625C912F60}" sibTransId="{0B400570-C05B-4D8B-B58B-F1B320EA7AF2}"/>
    <dgm:cxn modelId="{09329330-2DAE-47A4-A33D-3F36C284B4EB}" srcId="{2A0F3B51-A6C3-4FD4-AB12-F5BA1501A260}" destId="{BF584594-0B2B-4594-88F6-D9214734DEE4}" srcOrd="0" destOrd="0" parTransId="{B3597A3A-2421-4A7F-B6EE-BDAFD6C6F794}" sibTransId="{5D93E925-1501-49FF-8C33-C6E9053D48E9}"/>
    <dgm:cxn modelId="{51E9DC35-54EF-4EFE-9480-F8BB4870B972}" srcId="{BDB3E8CC-F777-4FBC-9CE0-8F8460B88E9E}" destId="{4B07971F-57B7-4A75-9077-8D4D636865DC}" srcOrd="2" destOrd="0" parTransId="{9408DC4C-8D7A-4A71-98FD-44CD94FFA034}" sibTransId="{4C203BFE-C30D-439B-B780-3022ED706729}"/>
    <dgm:cxn modelId="{49B20062-82B1-4BA3-BF4E-6D8BB715EF7C}" type="presOf" srcId="{BDB3E8CC-F777-4FBC-9CE0-8F8460B88E9E}" destId="{422A7E70-53F0-482F-B08E-836C36F5F4C6}" srcOrd="0" destOrd="0" presId="urn:microsoft.com/office/officeart/2018/5/layout/CenteredIconLabelDescriptionList"/>
    <dgm:cxn modelId="{B075234A-ED34-4E19-9FA9-DBEF960673DF}" srcId="{E3DFFFE2-CA85-4FD8-B9F2-1C1DCC39F662}" destId="{2244F390-55F5-4613-A532-CCEA28CB4318}" srcOrd="0" destOrd="0" parTransId="{F13E666D-7190-4A83-B3E9-26F18C0F7757}" sibTransId="{EF41315B-B087-43A3-AD62-17ADBE1DE6E4}"/>
    <dgm:cxn modelId="{F4DB3055-BB50-45A0-9D3E-910AF9251081}" type="presOf" srcId="{2244F390-55F5-4613-A532-CCEA28CB4318}" destId="{0C17C422-B466-4B8B-8C90-AB94D8C060FA}" srcOrd="0" destOrd="0" presId="urn:microsoft.com/office/officeart/2018/5/layout/CenteredIconLabelDescriptionList"/>
    <dgm:cxn modelId="{D0D1035A-1B0F-4B97-9BE5-0D809F34A608}" type="presOf" srcId="{E3DFFFE2-CA85-4FD8-B9F2-1C1DCC39F662}" destId="{CD49C759-C5B4-4C94-B539-1E4B60C97E36}" srcOrd="0" destOrd="0" presId="urn:microsoft.com/office/officeart/2018/5/layout/CenteredIconLabelDescriptionList"/>
    <dgm:cxn modelId="{BAE0D57B-129D-4628-AD45-D7D4354F8358}" type="presOf" srcId="{EBE92A1A-43F1-464F-B423-C11DA32EBC66}" destId="{6EC6A450-53C9-4BA8-B3EA-32F878E26205}" srcOrd="0" destOrd="0" presId="urn:microsoft.com/office/officeart/2018/5/layout/CenteredIconLabelDescriptionList"/>
    <dgm:cxn modelId="{2589BCA6-A6E1-4627-8415-2580004B3949}" srcId="{EBE92A1A-43F1-464F-B423-C11DA32EBC66}" destId="{421C5194-CD2B-4EF4-A43D-A400B5F86B0A}" srcOrd="0" destOrd="0" parTransId="{2F8D39B5-3AAA-4D6D-AA9C-8DAAB94F0AEA}" sibTransId="{B6CC0EF5-8CC9-4521-B6D4-4D5C8842A531}"/>
    <dgm:cxn modelId="{13B3F8B0-C0AC-4D7B-AD9E-07EAD1C1700E}" type="presOf" srcId="{4B07971F-57B7-4A75-9077-8D4D636865DC}" destId="{C26E80F4-5DFD-4D6C-91D5-3827C17F610B}" srcOrd="0" destOrd="0" presId="urn:microsoft.com/office/officeart/2018/5/layout/CenteredIconLabelDescriptionList"/>
    <dgm:cxn modelId="{CD6258C2-91D2-4A1A-865E-1EA2820BBA5E}" type="presOf" srcId="{2A0F3B51-A6C3-4FD4-AB12-F5BA1501A260}" destId="{FC07B043-664C-4D0F-BD9A-06F03758CC47}" srcOrd="0" destOrd="0" presId="urn:microsoft.com/office/officeart/2018/5/layout/CenteredIconLabelDescriptionList"/>
    <dgm:cxn modelId="{92AE5EF7-D408-420C-9464-A21A94A336EF}" srcId="{BDB3E8CC-F777-4FBC-9CE0-8F8460B88E9E}" destId="{EBE92A1A-43F1-464F-B423-C11DA32EBC66}" srcOrd="1" destOrd="0" parTransId="{6B724413-9399-498F-A7C8-F390FBCA4DE8}" sibTransId="{98632977-E6F5-4B62-9B48-22301F905398}"/>
    <dgm:cxn modelId="{AEA85FDA-C5CF-44E4-BDB5-D5A8E321AA55}" type="presParOf" srcId="{422A7E70-53F0-482F-B08E-836C36F5F4C6}" destId="{1571C65F-26CC-4265-98A4-1C797524811A}" srcOrd="0" destOrd="0" presId="urn:microsoft.com/office/officeart/2018/5/layout/CenteredIconLabelDescriptionList"/>
    <dgm:cxn modelId="{060140E8-1233-4AC7-BAE2-92D5E54782B2}" type="presParOf" srcId="{1571C65F-26CC-4265-98A4-1C797524811A}" destId="{37DAB086-2DB8-441E-A328-18E191172B92}" srcOrd="0" destOrd="0" presId="urn:microsoft.com/office/officeart/2018/5/layout/CenteredIconLabelDescriptionList"/>
    <dgm:cxn modelId="{E9C9B43D-DA66-4681-B0D2-26E10BF6EFAF}" type="presParOf" srcId="{1571C65F-26CC-4265-98A4-1C797524811A}" destId="{13D26498-F953-4759-84BC-AA844941C0F2}" srcOrd="1" destOrd="0" presId="urn:microsoft.com/office/officeart/2018/5/layout/CenteredIconLabelDescriptionList"/>
    <dgm:cxn modelId="{6AD20031-5E4D-42E5-A8C3-96BCFA4F3CC1}" type="presParOf" srcId="{1571C65F-26CC-4265-98A4-1C797524811A}" destId="{CD49C759-C5B4-4C94-B539-1E4B60C97E36}" srcOrd="2" destOrd="0" presId="urn:microsoft.com/office/officeart/2018/5/layout/CenteredIconLabelDescriptionList"/>
    <dgm:cxn modelId="{EFEAA1B4-BAF7-4670-9144-FF2E4D0668E1}" type="presParOf" srcId="{1571C65F-26CC-4265-98A4-1C797524811A}" destId="{F958D15E-9BF2-4B27-B8BB-F43543B40326}" srcOrd="3" destOrd="0" presId="urn:microsoft.com/office/officeart/2018/5/layout/CenteredIconLabelDescriptionList"/>
    <dgm:cxn modelId="{3A13DB8F-03B2-4C89-ADA5-0FB3A1C92C4D}" type="presParOf" srcId="{1571C65F-26CC-4265-98A4-1C797524811A}" destId="{0C17C422-B466-4B8B-8C90-AB94D8C060FA}" srcOrd="4" destOrd="0" presId="urn:microsoft.com/office/officeart/2018/5/layout/CenteredIconLabelDescriptionList"/>
    <dgm:cxn modelId="{DDDCA518-E7EF-445F-B51C-2F8CE9DED2C2}" type="presParOf" srcId="{422A7E70-53F0-482F-B08E-836C36F5F4C6}" destId="{FD88CE82-458C-4C9B-9D93-2BF63930B90D}" srcOrd="1" destOrd="0" presId="urn:microsoft.com/office/officeart/2018/5/layout/CenteredIconLabelDescriptionList"/>
    <dgm:cxn modelId="{6EE3C27A-870C-478C-A706-F71ECD753F2E}" type="presParOf" srcId="{422A7E70-53F0-482F-B08E-836C36F5F4C6}" destId="{7825A7B0-B692-4879-88A1-70980F258D57}" srcOrd="2" destOrd="0" presId="urn:microsoft.com/office/officeart/2018/5/layout/CenteredIconLabelDescriptionList"/>
    <dgm:cxn modelId="{F4B16DEB-A2A7-42B2-9D34-63932028BD90}" type="presParOf" srcId="{7825A7B0-B692-4879-88A1-70980F258D57}" destId="{242B88A8-3271-4992-AC08-5C6A663C060A}" srcOrd="0" destOrd="0" presId="urn:microsoft.com/office/officeart/2018/5/layout/CenteredIconLabelDescriptionList"/>
    <dgm:cxn modelId="{AD4DFAA6-2306-4689-A294-D757A51343AA}" type="presParOf" srcId="{7825A7B0-B692-4879-88A1-70980F258D57}" destId="{21AB9444-1872-47CD-A7E7-370C430E8DC4}" srcOrd="1" destOrd="0" presId="urn:microsoft.com/office/officeart/2018/5/layout/CenteredIconLabelDescriptionList"/>
    <dgm:cxn modelId="{C97A059D-6FB1-4D86-85AA-3CC3A3EAB817}" type="presParOf" srcId="{7825A7B0-B692-4879-88A1-70980F258D57}" destId="{6EC6A450-53C9-4BA8-B3EA-32F878E26205}" srcOrd="2" destOrd="0" presId="urn:microsoft.com/office/officeart/2018/5/layout/CenteredIconLabelDescriptionList"/>
    <dgm:cxn modelId="{48718B2F-6180-4ADC-8352-A63EAF9124B0}" type="presParOf" srcId="{7825A7B0-B692-4879-88A1-70980F258D57}" destId="{ACABAEDB-08EC-44E2-BDF4-B16C0AA13F3A}" srcOrd="3" destOrd="0" presId="urn:microsoft.com/office/officeart/2018/5/layout/CenteredIconLabelDescriptionList"/>
    <dgm:cxn modelId="{66B88C50-BEA6-4752-81E8-49C53446227A}" type="presParOf" srcId="{7825A7B0-B692-4879-88A1-70980F258D57}" destId="{4AC2A219-CC84-4EBF-9072-2B23150E42C3}" srcOrd="4" destOrd="0" presId="urn:microsoft.com/office/officeart/2018/5/layout/CenteredIconLabelDescriptionList"/>
    <dgm:cxn modelId="{35680AED-8E3F-462A-81DD-1DC9F484CFDC}" type="presParOf" srcId="{422A7E70-53F0-482F-B08E-836C36F5F4C6}" destId="{18026325-4993-4E3E-9EB9-6477E7CA1DC7}" srcOrd="3" destOrd="0" presId="urn:microsoft.com/office/officeart/2018/5/layout/CenteredIconLabelDescriptionList"/>
    <dgm:cxn modelId="{C78CC998-B596-430C-9795-30381EE7A43D}" type="presParOf" srcId="{422A7E70-53F0-482F-B08E-836C36F5F4C6}" destId="{7AC1950B-CB0B-4FF2-ADEA-4DE3625311F3}" srcOrd="4" destOrd="0" presId="urn:microsoft.com/office/officeart/2018/5/layout/CenteredIconLabelDescriptionList"/>
    <dgm:cxn modelId="{B1B42F0F-7ADE-443A-ABCB-E9FBA36BA2B3}" type="presParOf" srcId="{7AC1950B-CB0B-4FF2-ADEA-4DE3625311F3}" destId="{B18F4C1C-03A8-49D9-8464-DB6AFDBAEED7}" srcOrd="0" destOrd="0" presId="urn:microsoft.com/office/officeart/2018/5/layout/CenteredIconLabelDescriptionList"/>
    <dgm:cxn modelId="{310AF606-6037-45DF-8EC0-B4EE87F67F88}" type="presParOf" srcId="{7AC1950B-CB0B-4FF2-ADEA-4DE3625311F3}" destId="{59FD62B9-3C4E-412B-9704-C1DB94E8E5DF}" srcOrd="1" destOrd="0" presId="urn:microsoft.com/office/officeart/2018/5/layout/CenteredIconLabelDescriptionList"/>
    <dgm:cxn modelId="{BACDDF01-86A4-4664-8B74-6D174BFCDFC3}" type="presParOf" srcId="{7AC1950B-CB0B-4FF2-ADEA-4DE3625311F3}" destId="{C26E80F4-5DFD-4D6C-91D5-3827C17F610B}" srcOrd="2" destOrd="0" presId="urn:microsoft.com/office/officeart/2018/5/layout/CenteredIconLabelDescriptionList"/>
    <dgm:cxn modelId="{E90FFC0C-D59F-4D4A-98C6-53100CBA965D}" type="presParOf" srcId="{7AC1950B-CB0B-4FF2-ADEA-4DE3625311F3}" destId="{6BF110AC-FB2D-49CF-A249-C105C8566D0E}" srcOrd="3" destOrd="0" presId="urn:microsoft.com/office/officeart/2018/5/layout/CenteredIconLabelDescriptionList"/>
    <dgm:cxn modelId="{C7E11223-43E6-47B1-AD77-E03B07C3C3D9}" type="presParOf" srcId="{7AC1950B-CB0B-4FF2-ADEA-4DE3625311F3}" destId="{0CA9DAA7-871B-4091-A739-AB728D223104}" srcOrd="4" destOrd="0" presId="urn:microsoft.com/office/officeart/2018/5/layout/CenteredIconLabelDescriptionList"/>
    <dgm:cxn modelId="{6B6148D1-A229-4BC8-B31B-93B8CAC510E6}" type="presParOf" srcId="{422A7E70-53F0-482F-B08E-836C36F5F4C6}" destId="{68515769-8B5D-4B6C-B844-F019CFE4E14C}" srcOrd="5" destOrd="0" presId="urn:microsoft.com/office/officeart/2018/5/layout/CenteredIconLabelDescriptionList"/>
    <dgm:cxn modelId="{5757324E-FC4E-4838-BE61-C6A7C79BEFDF}" type="presParOf" srcId="{422A7E70-53F0-482F-B08E-836C36F5F4C6}" destId="{12763A82-9A5B-4FE7-A3CD-E4C32F34CC6C}" srcOrd="6" destOrd="0" presId="urn:microsoft.com/office/officeart/2018/5/layout/CenteredIconLabelDescriptionList"/>
    <dgm:cxn modelId="{2EF4BB3B-7349-4E58-BBC9-8750EEC7BBD0}" type="presParOf" srcId="{12763A82-9A5B-4FE7-A3CD-E4C32F34CC6C}" destId="{6B6FE4E4-7E6A-4547-B2A1-7766D775026B}" srcOrd="0" destOrd="0" presId="urn:microsoft.com/office/officeart/2018/5/layout/CenteredIconLabelDescriptionList"/>
    <dgm:cxn modelId="{CD0EF163-8EA4-4312-BA65-9ABBBDFE094D}" type="presParOf" srcId="{12763A82-9A5B-4FE7-A3CD-E4C32F34CC6C}" destId="{67D3A1AF-7425-4192-802C-B69EE230FF39}" srcOrd="1" destOrd="0" presId="urn:microsoft.com/office/officeart/2018/5/layout/CenteredIconLabelDescriptionList"/>
    <dgm:cxn modelId="{CA2D78A8-9CBA-4844-875D-701AB316476B}" type="presParOf" srcId="{12763A82-9A5B-4FE7-A3CD-E4C32F34CC6C}" destId="{FC07B043-664C-4D0F-BD9A-06F03758CC47}" srcOrd="2" destOrd="0" presId="urn:microsoft.com/office/officeart/2018/5/layout/CenteredIconLabelDescriptionList"/>
    <dgm:cxn modelId="{DDC0743B-57F1-404B-905C-2EF285183C6B}" type="presParOf" srcId="{12763A82-9A5B-4FE7-A3CD-E4C32F34CC6C}" destId="{E7B49728-9F2D-4F51-A061-354229E0FE21}" srcOrd="3" destOrd="0" presId="urn:microsoft.com/office/officeart/2018/5/layout/CenteredIconLabelDescriptionList"/>
    <dgm:cxn modelId="{22C786E9-4E9D-48D6-8DC9-03F3A7E2A99C}" type="presParOf" srcId="{12763A82-9A5B-4FE7-A3CD-E4C32F34CC6C}" destId="{C9CC86F2-5D0F-42EA-B786-2E828BCEE9D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F73CBC-6A19-47B7-95C0-9E26D408F2C6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69218E8-4A81-4DAC-8A06-0C1AE5815263}">
      <dgm:prSet/>
      <dgm:spPr/>
      <dgm:t>
        <a:bodyPr/>
        <a:lstStyle/>
        <a:p>
          <a:r>
            <a:rPr lang="en-US"/>
            <a:t>UpdatePixels</a:t>
          </a:r>
        </a:p>
      </dgm:t>
    </dgm:pt>
    <dgm:pt modelId="{89FDA33C-4BE5-48E8-8D71-1CFC35410F94}" type="parTrans" cxnId="{92344C17-A919-4CB9-93FA-7695B2FAAF1E}">
      <dgm:prSet/>
      <dgm:spPr/>
      <dgm:t>
        <a:bodyPr/>
        <a:lstStyle/>
        <a:p>
          <a:endParaRPr lang="en-US"/>
        </a:p>
      </dgm:t>
    </dgm:pt>
    <dgm:pt modelId="{A0A43613-1CD8-41E2-A625-384C4E63F527}" type="sibTrans" cxnId="{92344C17-A919-4CB9-93FA-7695B2FAAF1E}">
      <dgm:prSet/>
      <dgm:spPr/>
      <dgm:t>
        <a:bodyPr/>
        <a:lstStyle/>
        <a:p>
          <a:endParaRPr lang="en-US"/>
        </a:p>
      </dgm:t>
    </dgm:pt>
    <dgm:pt modelId="{84F623AE-4E62-4703-9C18-B2B585DE3EC3}">
      <dgm:prSet/>
      <dgm:spPr/>
      <dgm:t>
        <a:bodyPr/>
        <a:lstStyle/>
        <a:p>
          <a:r>
            <a:rPr lang="en-US"/>
            <a:t>Sets pixel of the ON/OFF using mx.setpoint( x, y, 0/1)</a:t>
          </a:r>
        </a:p>
      </dgm:t>
    </dgm:pt>
    <dgm:pt modelId="{182725F5-5E35-4193-A347-A22243D16266}" type="parTrans" cxnId="{45DD7C0A-0B18-4E7A-861A-0C2B1C5DD424}">
      <dgm:prSet/>
      <dgm:spPr/>
      <dgm:t>
        <a:bodyPr/>
        <a:lstStyle/>
        <a:p>
          <a:endParaRPr lang="en-US"/>
        </a:p>
      </dgm:t>
    </dgm:pt>
    <dgm:pt modelId="{E12B6651-AED2-426F-8542-E688056092FE}" type="sibTrans" cxnId="{45DD7C0A-0B18-4E7A-861A-0C2B1C5DD424}">
      <dgm:prSet/>
      <dgm:spPr/>
      <dgm:t>
        <a:bodyPr/>
        <a:lstStyle/>
        <a:p>
          <a:endParaRPr lang="en-US"/>
        </a:p>
      </dgm:t>
    </dgm:pt>
    <dgm:pt modelId="{CF6E70F7-BEC7-401A-858C-AE7D792587F9}">
      <dgm:prSet/>
      <dgm:spPr/>
      <dgm:t>
        <a:bodyPr/>
        <a:lstStyle/>
        <a:p>
          <a:r>
            <a:rPr lang="en-US"/>
            <a:t>A variation UpdateIntensity takes input (0-1) to set brightness of the pixels.</a:t>
          </a:r>
        </a:p>
      </dgm:t>
    </dgm:pt>
    <dgm:pt modelId="{ABA516EA-0247-44E2-9275-98AF88CF8BC9}" type="parTrans" cxnId="{A75D5C33-B0AC-452C-A9E2-069634757E89}">
      <dgm:prSet/>
      <dgm:spPr/>
      <dgm:t>
        <a:bodyPr/>
        <a:lstStyle/>
        <a:p>
          <a:endParaRPr lang="en-US"/>
        </a:p>
      </dgm:t>
    </dgm:pt>
    <dgm:pt modelId="{424C17A1-1A94-4BF0-8B16-E2DAC8DD2CD9}" type="sibTrans" cxnId="{A75D5C33-B0AC-452C-A9E2-069634757E89}">
      <dgm:prSet/>
      <dgm:spPr/>
      <dgm:t>
        <a:bodyPr/>
        <a:lstStyle/>
        <a:p>
          <a:endParaRPr lang="en-US"/>
        </a:p>
      </dgm:t>
    </dgm:pt>
    <dgm:pt modelId="{A39CC6A1-0EDC-4A8E-84D1-C4F56F997B02}">
      <dgm:prSet/>
      <dgm:spPr/>
      <dgm:t>
        <a:bodyPr/>
        <a:lstStyle/>
        <a:p>
          <a:r>
            <a:rPr lang="en-US"/>
            <a:t>ButtonDebug</a:t>
          </a:r>
        </a:p>
      </dgm:t>
    </dgm:pt>
    <dgm:pt modelId="{C870B705-7EA6-4D06-8B2A-27AA91D52076}" type="parTrans" cxnId="{470AD89D-76A4-45F0-A14F-D2F199F23BC0}">
      <dgm:prSet/>
      <dgm:spPr/>
      <dgm:t>
        <a:bodyPr/>
        <a:lstStyle/>
        <a:p>
          <a:endParaRPr lang="en-US"/>
        </a:p>
      </dgm:t>
    </dgm:pt>
    <dgm:pt modelId="{B2C62DC7-4661-4133-BD55-5CA0153C4238}" type="sibTrans" cxnId="{470AD89D-76A4-45F0-A14F-D2F199F23BC0}">
      <dgm:prSet/>
      <dgm:spPr/>
      <dgm:t>
        <a:bodyPr/>
        <a:lstStyle/>
        <a:p>
          <a:endParaRPr lang="en-US"/>
        </a:p>
      </dgm:t>
    </dgm:pt>
    <dgm:pt modelId="{216410AA-D1CF-4CFE-897C-8B2710B71E8A}">
      <dgm:prSet/>
      <dgm:spPr/>
      <dgm:t>
        <a:bodyPr/>
        <a:lstStyle/>
        <a:p>
          <a:r>
            <a:rPr lang="en-US"/>
            <a:t>Sets the Yellow LED and Buzzer to HIGH if any button is HIGH.</a:t>
          </a:r>
        </a:p>
      </dgm:t>
    </dgm:pt>
    <dgm:pt modelId="{8E6773A5-10A0-4911-BCB2-0D47BBAF5F62}" type="parTrans" cxnId="{CDC9066B-FE6E-4D2B-B807-36F7754CE6EF}">
      <dgm:prSet/>
      <dgm:spPr/>
      <dgm:t>
        <a:bodyPr/>
        <a:lstStyle/>
        <a:p>
          <a:endParaRPr lang="en-US"/>
        </a:p>
      </dgm:t>
    </dgm:pt>
    <dgm:pt modelId="{3ED139DF-1945-4E27-BFA0-6B7942F54216}" type="sibTrans" cxnId="{CDC9066B-FE6E-4D2B-B807-36F7754CE6EF}">
      <dgm:prSet/>
      <dgm:spPr/>
      <dgm:t>
        <a:bodyPr/>
        <a:lstStyle/>
        <a:p>
          <a:endParaRPr lang="en-US"/>
        </a:p>
      </dgm:t>
    </dgm:pt>
    <dgm:pt modelId="{71F3E1C7-FFFB-446C-B0E2-F9076DD7A9B1}">
      <dgm:prSet/>
      <dgm:spPr/>
      <dgm:t>
        <a:bodyPr/>
        <a:lstStyle/>
        <a:p>
          <a:r>
            <a:rPr lang="en-US"/>
            <a:t>ShowCredits</a:t>
          </a:r>
        </a:p>
      </dgm:t>
    </dgm:pt>
    <dgm:pt modelId="{1B43C2E1-EA93-468F-935C-AB5BE49EB9C9}" type="parTrans" cxnId="{DD12051C-FEDD-42BC-8D94-447E6417C334}">
      <dgm:prSet/>
      <dgm:spPr/>
      <dgm:t>
        <a:bodyPr/>
        <a:lstStyle/>
        <a:p>
          <a:endParaRPr lang="en-US"/>
        </a:p>
      </dgm:t>
    </dgm:pt>
    <dgm:pt modelId="{AB9AD421-5428-4DFC-A928-F748B0A938C8}" type="sibTrans" cxnId="{DD12051C-FEDD-42BC-8D94-447E6417C334}">
      <dgm:prSet/>
      <dgm:spPr/>
      <dgm:t>
        <a:bodyPr/>
        <a:lstStyle/>
        <a:p>
          <a:endParaRPr lang="en-US"/>
        </a:p>
      </dgm:t>
    </dgm:pt>
    <dgm:pt modelId="{9FAD05A4-EEFF-4FF0-9E19-2EE358882151}">
      <dgm:prSet/>
      <dgm:spPr/>
      <dgm:t>
        <a:bodyPr/>
        <a:lstStyle/>
        <a:p>
          <a:r>
            <a:rPr lang="en-US"/>
            <a:t>Uses Md.Parola to write a message to the led matrix, e.g.: “Winner – A – New Game ? “</a:t>
          </a:r>
        </a:p>
      </dgm:t>
    </dgm:pt>
    <dgm:pt modelId="{F1B49F42-C9F9-4397-95E4-3DD9A525FD27}" type="parTrans" cxnId="{327A1AD6-8523-485A-B2EB-D06ADF98B117}">
      <dgm:prSet/>
      <dgm:spPr/>
      <dgm:t>
        <a:bodyPr/>
        <a:lstStyle/>
        <a:p>
          <a:endParaRPr lang="en-US"/>
        </a:p>
      </dgm:t>
    </dgm:pt>
    <dgm:pt modelId="{E4EBC863-194D-432A-9B25-9340297093AD}" type="sibTrans" cxnId="{327A1AD6-8523-485A-B2EB-D06ADF98B117}">
      <dgm:prSet/>
      <dgm:spPr/>
      <dgm:t>
        <a:bodyPr/>
        <a:lstStyle/>
        <a:p>
          <a:endParaRPr lang="en-US"/>
        </a:p>
      </dgm:t>
    </dgm:pt>
    <dgm:pt modelId="{B49C800A-E88F-4DB1-9FAF-78D588F6625B}" type="pres">
      <dgm:prSet presAssocID="{B1F73CBC-6A19-47B7-95C0-9E26D408F2C6}" presName="Name0" presStyleCnt="0">
        <dgm:presLayoutVars>
          <dgm:dir/>
          <dgm:animLvl val="lvl"/>
          <dgm:resizeHandles val="exact"/>
        </dgm:presLayoutVars>
      </dgm:prSet>
      <dgm:spPr/>
    </dgm:pt>
    <dgm:pt modelId="{92E82D60-2C52-44AE-A65C-6E72DABCF9FF}" type="pres">
      <dgm:prSet presAssocID="{269218E8-4A81-4DAC-8A06-0C1AE5815263}" presName="linNode" presStyleCnt="0"/>
      <dgm:spPr/>
    </dgm:pt>
    <dgm:pt modelId="{65E8451A-FD68-444E-8AA7-7CA216EAEB74}" type="pres">
      <dgm:prSet presAssocID="{269218E8-4A81-4DAC-8A06-0C1AE5815263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B89DCED5-6487-4CB5-8AA7-D1CE8C310FED}" type="pres">
      <dgm:prSet presAssocID="{269218E8-4A81-4DAC-8A06-0C1AE5815263}" presName="descendantText" presStyleLbl="alignAccFollowNode1" presStyleIdx="0" presStyleCnt="3">
        <dgm:presLayoutVars>
          <dgm:bulletEnabled val="1"/>
        </dgm:presLayoutVars>
      </dgm:prSet>
      <dgm:spPr/>
    </dgm:pt>
    <dgm:pt modelId="{35D24644-27DE-4CC8-99A8-EBEAF397A3EC}" type="pres">
      <dgm:prSet presAssocID="{A0A43613-1CD8-41E2-A625-384C4E63F527}" presName="sp" presStyleCnt="0"/>
      <dgm:spPr/>
    </dgm:pt>
    <dgm:pt modelId="{AF2AD6AF-C51B-42BB-9D48-11EB4D402DCF}" type="pres">
      <dgm:prSet presAssocID="{A39CC6A1-0EDC-4A8E-84D1-C4F56F997B02}" presName="linNode" presStyleCnt="0"/>
      <dgm:spPr/>
    </dgm:pt>
    <dgm:pt modelId="{0D465A54-2098-47B8-A845-BADBF84DE83E}" type="pres">
      <dgm:prSet presAssocID="{A39CC6A1-0EDC-4A8E-84D1-C4F56F997B02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2848AE0F-1511-46B8-9654-795F3A401772}" type="pres">
      <dgm:prSet presAssocID="{A39CC6A1-0EDC-4A8E-84D1-C4F56F997B02}" presName="descendantText" presStyleLbl="alignAccFollowNode1" presStyleIdx="1" presStyleCnt="3">
        <dgm:presLayoutVars>
          <dgm:bulletEnabled val="1"/>
        </dgm:presLayoutVars>
      </dgm:prSet>
      <dgm:spPr/>
    </dgm:pt>
    <dgm:pt modelId="{3EABEB3B-EC2B-4E43-965C-233237834B2C}" type="pres">
      <dgm:prSet presAssocID="{B2C62DC7-4661-4133-BD55-5CA0153C4238}" presName="sp" presStyleCnt="0"/>
      <dgm:spPr/>
    </dgm:pt>
    <dgm:pt modelId="{019F4D9D-5BC0-46D0-8B08-E684153D5018}" type="pres">
      <dgm:prSet presAssocID="{71F3E1C7-FFFB-446C-B0E2-F9076DD7A9B1}" presName="linNode" presStyleCnt="0"/>
      <dgm:spPr/>
    </dgm:pt>
    <dgm:pt modelId="{8B02FEBE-CABB-4CBB-901D-04D04B910AC1}" type="pres">
      <dgm:prSet presAssocID="{71F3E1C7-FFFB-446C-B0E2-F9076DD7A9B1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6DF70DE-144C-46F0-8E32-91AC1270115C}" type="pres">
      <dgm:prSet presAssocID="{71F3E1C7-FFFB-446C-B0E2-F9076DD7A9B1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45DD7C0A-0B18-4E7A-861A-0C2B1C5DD424}" srcId="{269218E8-4A81-4DAC-8A06-0C1AE5815263}" destId="{84F623AE-4E62-4703-9C18-B2B585DE3EC3}" srcOrd="0" destOrd="0" parTransId="{182725F5-5E35-4193-A347-A22243D16266}" sibTransId="{E12B6651-AED2-426F-8542-E688056092FE}"/>
    <dgm:cxn modelId="{4ACA6211-4277-4C3A-8A0D-E7DCA60733A5}" type="presOf" srcId="{A39CC6A1-0EDC-4A8E-84D1-C4F56F997B02}" destId="{0D465A54-2098-47B8-A845-BADBF84DE83E}" srcOrd="0" destOrd="0" presId="urn:microsoft.com/office/officeart/2005/8/layout/vList5"/>
    <dgm:cxn modelId="{92344C17-A919-4CB9-93FA-7695B2FAAF1E}" srcId="{B1F73CBC-6A19-47B7-95C0-9E26D408F2C6}" destId="{269218E8-4A81-4DAC-8A06-0C1AE5815263}" srcOrd="0" destOrd="0" parTransId="{89FDA33C-4BE5-48E8-8D71-1CFC35410F94}" sibTransId="{A0A43613-1CD8-41E2-A625-384C4E63F527}"/>
    <dgm:cxn modelId="{DD12051C-FEDD-42BC-8D94-447E6417C334}" srcId="{B1F73CBC-6A19-47B7-95C0-9E26D408F2C6}" destId="{71F3E1C7-FFFB-446C-B0E2-F9076DD7A9B1}" srcOrd="2" destOrd="0" parTransId="{1B43C2E1-EA93-468F-935C-AB5BE49EB9C9}" sibTransId="{AB9AD421-5428-4DFC-A928-F748B0A938C8}"/>
    <dgm:cxn modelId="{A75D5C33-B0AC-452C-A9E2-069634757E89}" srcId="{269218E8-4A81-4DAC-8A06-0C1AE5815263}" destId="{CF6E70F7-BEC7-401A-858C-AE7D792587F9}" srcOrd="1" destOrd="0" parTransId="{ABA516EA-0247-44E2-9275-98AF88CF8BC9}" sibTransId="{424C17A1-1A94-4BF0-8B16-E2DAC8DD2CD9}"/>
    <dgm:cxn modelId="{80AFE142-B411-427F-9D80-A76CDC7AC1C8}" type="presOf" srcId="{84F623AE-4E62-4703-9C18-B2B585DE3EC3}" destId="{B89DCED5-6487-4CB5-8AA7-D1CE8C310FED}" srcOrd="0" destOrd="0" presId="urn:microsoft.com/office/officeart/2005/8/layout/vList5"/>
    <dgm:cxn modelId="{CC054565-0F40-4BD1-95AF-8BF23C90A244}" type="presOf" srcId="{269218E8-4A81-4DAC-8A06-0C1AE5815263}" destId="{65E8451A-FD68-444E-8AA7-7CA216EAEB74}" srcOrd="0" destOrd="0" presId="urn:microsoft.com/office/officeart/2005/8/layout/vList5"/>
    <dgm:cxn modelId="{CDC9066B-FE6E-4D2B-B807-36F7754CE6EF}" srcId="{A39CC6A1-0EDC-4A8E-84D1-C4F56F997B02}" destId="{216410AA-D1CF-4CFE-897C-8B2710B71E8A}" srcOrd="0" destOrd="0" parTransId="{8E6773A5-10A0-4911-BCB2-0D47BBAF5F62}" sibTransId="{3ED139DF-1945-4E27-BFA0-6B7942F54216}"/>
    <dgm:cxn modelId="{A6A1176D-2667-414B-9894-1CB38E0C394F}" type="presOf" srcId="{9FAD05A4-EEFF-4FF0-9E19-2EE358882151}" destId="{E6DF70DE-144C-46F0-8E32-91AC1270115C}" srcOrd="0" destOrd="0" presId="urn:microsoft.com/office/officeart/2005/8/layout/vList5"/>
    <dgm:cxn modelId="{968F3B51-010A-421A-89E5-8A0F7DC10EC3}" type="presOf" srcId="{B1F73CBC-6A19-47B7-95C0-9E26D408F2C6}" destId="{B49C800A-E88F-4DB1-9FAF-78D588F6625B}" srcOrd="0" destOrd="0" presId="urn:microsoft.com/office/officeart/2005/8/layout/vList5"/>
    <dgm:cxn modelId="{27AADC83-07C2-4594-AB7C-D7E76FA7FCB7}" type="presOf" srcId="{CF6E70F7-BEC7-401A-858C-AE7D792587F9}" destId="{B89DCED5-6487-4CB5-8AA7-D1CE8C310FED}" srcOrd="0" destOrd="1" presId="urn:microsoft.com/office/officeart/2005/8/layout/vList5"/>
    <dgm:cxn modelId="{86C03B8B-F907-40B7-992E-41E4F54D0DCE}" type="presOf" srcId="{71F3E1C7-FFFB-446C-B0E2-F9076DD7A9B1}" destId="{8B02FEBE-CABB-4CBB-901D-04D04B910AC1}" srcOrd="0" destOrd="0" presId="urn:microsoft.com/office/officeart/2005/8/layout/vList5"/>
    <dgm:cxn modelId="{D1B60A9B-8F9C-4815-A2E8-1C93C01868C3}" type="presOf" srcId="{216410AA-D1CF-4CFE-897C-8B2710B71E8A}" destId="{2848AE0F-1511-46B8-9654-795F3A401772}" srcOrd="0" destOrd="0" presId="urn:microsoft.com/office/officeart/2005/8/layout/vList5"/>
    <dgm:cxn modelId="{470AD89D-76A4-45F0-A14F-D2F199F23BC0}" srcId="{B1F73CBC-6A19-47B7-95C0-9E26D408F2C6}" destId="{A39CC6A1-0EDC-4A8E-84D1-C4F56F997B02}" srcOrd="1" destOrd="0" parTransId="{C870B705-7EA6-4D06-8B2A-27AA91D52076}" sibTransId="{B2C62DC7-4661-4133-BD55-5CA0153C4238}"/>
    <dgm:cxn modelId="{327A1AD6-8523-485A-B2EB-D06ADF98B117}" srcId="{71F3E1C7-FFFB-446C-B0E2-F9076DD7A9B1}" destId="{9FAD05A4-EEFF-4FF0-9E19-2EE358882151}" srcOrd="0" destOrd="0" parTransId="{F1B49F42-C9F9-4397-95E4-3DD9A525FD27}" sibTransId="{E4EBC863-194D-432A-9B25-9340297093AD}"/>
    <dgm:cxn modelId="{839A0856-5259-4A31-8E0F-C8C2486D9825}" type="presParOf" srcId="{B49C800A-E88F-4DB1-9FAF-78D588F6625B}" destId="{92E82D60-2C52-44AE-A65C-6E72DABCF9FF}" srcOrd="0" destOrd="0" presId="urn:microsoft.com/office/officeart/2005/8/layout/vList5"/>
    <dgm:cxn modelId="{454C720F-0444-4235-ADD9-E98C47505CF4}" type="presParOf" srcId="{92E82D60-2C52-44AE-A65C-6E72DABCF9FF}" destId="{65E8451A-FD68-444E-8AA7-7CA216EAEB74}" srcOrd="0" destOrd="0" presId="urn:microsoft.com/office/officeart/2005/8/layout/vList5"/>
    <dgm:cxn modelId="{A1D4E9B8-CD48-4112-9DA1-6378ED6B152B}" type="presParOf" srcId="{92E82D60-2C52-44AE-A65C-6E72DABCF9FF}" destId="{B89DCED5-6487-4CB5-8AA7-D1CE8C310FED}" srcOrd="1" destOrd="0" presId="urn:microsoft.com/office/officeart/2005/8/layout/vList5"/>
    <dgm:cxn modelId="{6EEFF3C1-77BE-4412-95CB-560B47BC0246}" type="presParOf" srcId="{B49C800A-E88F-4DB1-9FAF-78D588F6625B}" destId="{35D24644-27DE-4CC8-99A8-EBEAF397A3EC}" srcOrd="1" destOrd="0" presId="urn:microsoft.com/office/officeart/2005/8/layout/vList5"/>
    <dgm:cxn modelId="{3834E6CB-7EFB-482A-8583-C7BCC70F2AE7}" type="presParOf" srcId="{B49C800A-E88F-4DB1-9FAF-78D588F6625B}" destId="{AF2AD6AF-C51B-42BB-9D48-11EB4D402DCF}" srcOrd="2" destOrd="0" presId="urn:microsoft.com/office/officeart/2005/8/layout/vList5"/>
    <dgm:cxn modelId="{FF4E5B3E-A3EF-404B-9A6C-EF579A10A6CA}" type="presParOf" srcId="{AF2AD6AF-C51B-42BB-9D48-11EB4D402DCF}" destId="{0D465A54-2098-47B8-A845-BADBF84DE83E}" srcOrd="0" destOrd="0" presId="urn:microsoft.com/office/officeart/2005/8/layout/vList5"/>
    <dgm:cxn modelId="{BBC73F28-8454-4262-B1F9-AD3AE5485470}" type="presParOf" srcId="{AF2AD6AF-C51B-42BB-9D48-11EB4D402DCF}" destId="{2848AE0F-1511-46B8-9654-795F3A401772}" srcOrd="1" destOrd="0" presId="urn:microsoft.com/office/officeart/2005/8/layout/vList5"/>
    <dgm:cxn modelId="{91234492-AC06-4D11-AE14-C1560C40AF3D}" type="presParOf" srcId="{B49C800A-E88F-4DB1-9FAF-78D588F6625B}" destId="{3EABEB3B-EC2B-4E43-965C-233237834B2C}" srcOrd="3" destOrd="0" presId="urn:microsoft.com/office/officeart/2005/8/layout/vList5"/>
    <dgm:cxn modelId="{DF81FFE1-F1A8-4CD7-93C5-6A352191AB52}" type="presParOf" srcId="{B49C800A-E88F-4DB1-9FAF-78D588F6625B}" destId="{019F4D9D-5BC0-46D0-8B08-E684153D5018}" srcOrd="4" destOrd="0" presId="urn:microsoft.com/office/officeart/2005/8/layout/vList5"/>
    <dgm:cxn modelId="{4370E87E-8EC0-45AD-9DD9-E26AA7E7048D}" type="presParOf" srcId="{019F4D9D-5BC0-46D0-8B08-E684153D5018}" destId="{8B02FEBE-CABB-4CBB-901D-04D04B910AC1}" srcOrd="0" destOrd="0" presId="urn:microsoft.com/office/officeart/2005/8/layout/vList5"/>
    <dgm:cxn modelId="{6556130C-9336-4DEE-AE83-C93EA67D9D85}" type="presParOf" srcId="{019F4D9D-5BC0-46D0-8B08-E684153D5018}" destId="{E6DF70DE-144C-46F0-8E32-91AC1270115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DAB086-2DB8-441E-A328-18E191172B92}">
      <dsp:nvSpPr>
        <dsp:cNvPr id="0" name=""/>
        <dsp:cNvSpPr/>
      </dsp:nvSpPr>
      <dsp:spPr>
        <a:xfrm>
          <a:off x="250129" y="1088821"/>
          <a:ext cx="266888" cy="2668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9C759-C5B4-4C94-B539-1E4B60C97E36}">
      <dsp:nvSpPr>
        <dsp:cNvPr id="0" name=""/>
        <dsp:cNvSpPr/>
      </dsp:nvSpPr>
      <dsp:spPr>
        <a:xfrm>
          <a:off x="2303" y="1432323"/>
          <a:ext cx="762539" cy="436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Buttons </a:t>
          </a:r>
        </a:p>
      </dsp:txBody>
      <dsp:txXfrm>
        <a:off x="2303" y="1432323"/>
        <a:ext cx="762539" cy="436077"/>
      </dsp:txXfrm>
    </dsp:sp>
    <dsp:sp modelId="{0C17C422-B466-4B8B-8C90-AB94D8C060FA}">
      <dsp:nvSpPr>
        <dsp:cNvPr id="0" name=""/>
        <dsp:cNvSpPr/>
      </dsp:nvSpPr>
      <dsp:spPr>
        <a:xfrm>
          <a:off x="2303" y="1904035"/>
          <a:ext cx="762539" cy="96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Left – Up – Right – Down – Enter = {2:6}</a:t>
          </a:r>
        </a:p>
      </dsp:txBody>
      <dsp:txXfrm>
        <a:off x="2303" y="1904035"/>
        <a:ext cx="762539" cy="966495"/>
      </dsp:txXfrm>
    </dsp:sp>
    <dsp:sp modelId="{242B88A8-3271-4992-AC08-5C6A663C060A}">
      <dsp:nvSpPr>
        <dsp:cNvPr id="0" name=""/>
        <dsp:cNvSpPr/>
      </dsp:nvSpPr>
      <dsp:spPr>
        <a:xfrm>
          <a:off x="1146112" y="1088821"/>
          <a:ext cx="266888" cy="2668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C6A450-53C9-4BA8-B3EA-32F878E26205}">
      <dsp:nvSpPr>
        <dsp:cNvPr id="0" name=""/>
        <dsp:cNvSpPr/>
      </dsp:nvSpPr>
      <dsp:spPr>
        <a:xfrm>
          <a:off x="898287" y="1432323"/>
          <a:ext cx="762539" cy="436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LED’s</a:t>
          </a:r>
        </a:p>
      </dsp:txBody>
      <dsp:txXfrm>
        <a:off x="898287" y="1432323"/>
        <a:ext cx="762539" cy="436077"/>
      </dsp:txXfrm>
    </dsp:sp>
    <dsp:sp modelId="{4AC2A219-CC84-4EBF-9072-2B23150E42C3}">
      <dsp:nvSpPr>
        <dsp:cNvPr id="0" name=""/>
        <dsp:cNvSpPr/>
      </dsp:nvSpPr>
      <dsp:spPr>
        <a:xfrm>
          <a:off x="898287" y="1904035"/>
          <a:ext cx="762539" cy="96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Red – Green – Yellow = {7-9}</a:t>
          </a:r>
        </a:p>
      </dsp:txBody>
      <dsp:txXfrm>
        <a:off x="898287" y="1904035"/>
        <a:ext cx="762539" cy="966495"/>
      </dsp:txXfrm>
    </dsp:sp>
    <dsp:sp modelId="{B18F4C1C-03A8-49D9-8464-DB6AFDBAEED7}">
      <dsp:nvSpPr>
        <dsp:cNvPr id="0" name=""/>
        <dsp:cNvSpPr/>
      </dsp:nvSpPr>
      <dsp:spPr>
        <a:xfrm>
          <a:off x="2042095" y="1088821"/>
          <a:ext cx="266888" cy="2668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6E80F4-5DFD-4D6C-91D5-3827C17F610B}">
      <dsp:nvSpPr>
        <dsp:cNvPr id="0" name=""/>
        <dsp:cNvSpPr/>
      </dsp:nvSpPr>
      <dsp:spPr>
        <a:xfrm>
          <a:off x="1794270" y="1432323"/>
          <a:ext cx="762539" cy="436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Buzzer = 12</a:t>
          </a:r>
        </a:p>
      </dsp:txBody>
      <dsp:txXfrm>
        <a:off x="1794270" y="1432323"/>
        <a:ext cx="762539" cy="436077"/>
      </dsp:txXfrm>
    </dsp:sp>
    <dsp:sp modelId="{0CA9DAA7-871B-4091-A739-AB728D223104}">
      <dsp:nvSpPr>
        <dsp:cNvPr id="0" name=""/>
        <dsp:cNvSpPr/>
      </dsp:nvSpPr>
      <dsp:spPr>
        <a:xfrm>
          <a:off x="1794270" y="1904035"/>
          <a:ext cx="762539" cy="96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6FE4E4-7E6A-4547-B2A1-7766D775026B}">
      <dsp:nvSpPr>
        <dsp:cNvPr id="0" name=""/>
        <dsp:cNvSpPr/>
      </dsp:nvSpPr>
      <dsp:spPr>
        <a:xfrm>
          <a:off x="2938079" y="1088821"/>
          <a:ext cx="266888" cy="26688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07B043-664C-4D0F-BD9A-06F03758CC47}">
      <dsp:nvSpPr>
        <dsp:cNvPr id="0" name=""/>
        <dsp:cNvSpPr/>
      </dsp:nvSpPr>
      <dsp:spPr>
        <a:xfrm>
          <a:off x="2690254" y="1432323"/>
          <a:ext cx="762539" cy="4360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LED Matrix</a:t>
          </a:r>
        </a:p>
      </dsp:txBody>
      <dsp:txXfrm>
        <a:off x="2690254" y="1432323"/>
        <a:ext cx="762539" cy="436077"/>
      </dsp:txXfrm>
    </dsp:sp>
    <dsp:sp modelId="{C9CC86F2-5D0F-42EA-B786-2E828BCEE9DF}">
      <dsp:nvSpPr>
        <dsp:cNvPr id="0" name=""/>
        <dsp:cNvSpPr/>
      </dsp:nvSpPr>
      <dsp:spPr>
        <a:xfrm>
          <a:off x="2690254" y="1904035"/>
          <a:ext cx="762539" cy="966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Clk – CS – DIN = {13, 10, 11}</a:t>
          </a:r>
        </a:p>
      </dsp:txBody>
      <dsp:txXfrm>
        <a:off x="2690254" y="1904035"/>
        <a:ext cx="762539" cy="9664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DCED5-6487-4CB5-8AA7-D1CE8C310FED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Sets pixel of the ON/OFF using mx.setpoint( x, y, 0/1)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A variation UpdateIntensity takes input (0-1) to set brightness of the pixels.</a:t>
          </a:r>
        </a:p>
      </dsp:txBody>
      <dsp:txXfrm rot="-5400000">
        <a:off x="3785616" y="197117"/>
        <a:ext cx="6675221" cy="1012303"/>
      </dsp:txXfrm>
    </dsp:sp>
    <dsp:sp modelId="{65E8451A-FD68-444E-8AA7-7CA216EAEB74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UpdatePixels</a:t>
          </a:r>
        </a:p>
      </dsp:txBody>
      <dsp:txXfrm>
        <a:off x="68454" y="70578"/>
        <a:ext cx="3648708" cy="1265378"/>
      </dsp:txXfrm>
    </dsp:sp>
    <dsp:sp modelId="{2848AE0F-1511-46B8-9654-795F3A401772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Sets the Yellow LED and Buzzer to HIGH if any button is HIGH.</a:t>
          </a:r>
        </a:p>
      </dsp:txBody>
      <dsp:txXfrm rot="-5400000">
        <a:off x="3785616" y="1669517"/>
        <a:ext cx="6675221" cy="1012303"/>
      </dsp:txXfrm>
    </dsp:sp>
    <dsp:sp modelId="{0D465A54-2098-47B8-A845-BADBF84DE83E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ButtonDebug</a:t>
          </a:r>
        </a:p>
      </dsp:txBody>
      <dsp:txXfrm>
        <a:off x="68454" y="1542979"/>
        <a:ext cx="3648708" cy="1265378"/>
      </dsp:txXfrm>
    </dsp:sp>
    <dsp:sp modelId="{E6DF70DE-144C-46F0-8E32-91AC1270115C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Uses Md.Parola to write a message to the led matrix, e.g.: “Winner – A – New Game ? “</a:t>
          </a:r>
        </a:p>
      </dsp:txBody>
      <dsp:txXfrm rot="-5400000">
        <a:off x="3785616" y="3141918"/>
        <a:ext cx="6675221" cy="1012303"/>
      </dsp:txXfrm>
    </dsp:sp>
    <dsp:sp modelId="{8B02FEBE-CABB-4CBB-901D-04D04B910AC1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83820" rIns="167640" bIns="8382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400" kern="1200"/>
            <a:t>ShowCredits</a:t>
          </a:r>
        </a:p>
      </dsp:txBody>
      <dsp:txXfrm>
        <a:off x="68454" y="3015380"/>
        <a:ext cx="3648708" cy="126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Gray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CB9C310-DBD1-43EA-98F5-0A9DFE4C2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27" y="4000502"/>
            <a:ext cx="3994149" cy="1533525"/>
          </a:xfrm>
          <a:prstGeom prst="rect">
            <a:avLst/>
          </a:prstGeom>
        </p:spPr>
        <p:txBody>
          <a:bodyPr/>
          <a:lstStyle>
            <a:lvl1pPr algn="r"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365647-B9B6-44D7-85AD-C938A8893E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12127" y="5534026"/>
            <a:ext cx="3994149" cy="342900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Font typeface="Wingdings" panose="05000000000000000000" pitchFamily="2" charset="2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2pPr>
            <a:lvl3pPr marL="9144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921A61F-FC81-441F-B840-43891459FBF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1926" y="180976"/>
            <a:ext cx="781051" cy="809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Event Logo (If needed)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4FEC9862-20F8-4340-AFEB-A2627AFCFB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2127" y="5876926"/>
            <a:ext cx="3994149" cy="257174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2pPr>
            <a:lvl3pPr marL="9144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70E00CB2-6186-4251-9C79-5ADC710662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7" y="6134101"/>
            <a:ext cx="3994149" cy="6477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2pPr>
            <a:lvl3pPr marL="9144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Affiliations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4C7079-C1FE-4C2F-A490-1799F5139142}"/>
              </a:ext>
            </a:extLst>
          </p:cNvPr>
          <p:cNvGrpSpPr/>
          <p:nvPr userDrawn="1"/>
        </p:nvGrpSpPr>
        <p:grpSpPr>
          <a:xfrm>
            <a:off x="1924807" y="619134"/>
            <a:ext cx="7821646" cy="5430105"/>
            <a:chOff x="1924807" y="619133"/>
            <a:chExt cx="7821647" cy="543010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19F0ED-1D1A-4018-BA99-A1B4854524E0}"/>
                </a:ext>
              </a:extLst>
            </p:cNvPr>
            <p:cNvSpPr/>
            <p:nvPr/>
          </p:nvSpPr>
          <p:spPr>
            <a:xfrm rot="2700000">
              <a:off x="7315209" y="615200"/>
              <a:ext cx="1258350" cy="126621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907D036-5F6A-444F-A832-DECB15BB9019}"/>
                </a:ext>
              </a:extLst>
            </p:cNvPr>
            <p:cNvSpPr/>
            <p:nvPr/>
          </p:nvSpPr>
          <p:spPr>
            <a:xfrm rot="2700000">
              <a:off x="8253214" y="1391906"/>
              <a:ext cx="1493240" cy="1493240"/>
            </a:xfrm>
            <a:prstGeom prst="rect">
              <a:avLst/>
            </a:prstGeom>
            <a:blipFill dpi="0" rotWithShape="0">
              <a:blip r:embed="rId2" cstate="print"/>
              <a:srcRect/>
              <a:stretch>
                <a:fillRect l="-123000" t="-21000" b="-2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5EFCBF-0B61-4946-A132-7489019AC976}"/>
                </a:ext>
              </a:extLst>
            </p:cNvPr>
            <p:cNvSpPr/>
            <p:nvPr/>
          </p:nvSpPr>
          <p:spPr>
            <a:xfrm rot="2700000">
              <a:off x="7198939" y="2448451"/>
              <a:ext cx="1493240" cy="1488700"/>
            </a:xfrm>
            <a:prstGeom prst="rect">
              <a:avLst/>
            </a:prstGeom>
            <a:blipFill dpi="0" rotWithShape="0">
              <a:blip r:embed="rId3" cstate="print"/>
              <a:srcRect/>
              <a:stretch>
                <a:fillRect l="-122000" t="-50000" r="-4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78964F6-CE26-4FC8-813D-A6D54F231791}"/>
                </a:ext>
              </a:extLst>
            </p:cNvPr>
            <p:cNvSpPr/>
            <p:nvPr/>
          </p:nvSpPr>
          <p:spPr>
            <a:xfrm rot="2700000">
              <a:off x="6144265" y="1389661"/>
              <a:ext cx="1493240" cy="1492110"/>
            </a:xfrm>
            <a:prstGeom prst="rect">
              <a:avLst/>
            </a:prstGeom>
            <a:blipFill dpi="0" rotWithShape="0">
              <a:blip r:embed="rId4" cstate="print"/>
              <a:srcRect/>
              <a:stretch>
                <a:fillRect l="-50000" t="-10000" r="-50000" b="-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EA267F3-7B7E-4E38-9998-060A11130F3C}"/>
                </a:ext>
              </a:extLst>
            </p:cNvPr>
            <p:cNvSpPr/>
            <p:nvPr/>
          </p:nvSpPr>
          <p:spPr>
            <a:xfrm rot="2700000">
              <a:off x="5342240" y="952934"/>
              <a:ext cx="981512" cy="9815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0BAAD94-520C-451A-AABB-F51A5F6FDEB3}"/>
                </a:ext>
              </a:extLst>
            </p:cNvPr>
            <p:cNvSpPr/>
            <p:nvPr/>
          </p:nvSpPr>
          <p:spPr>
            <a:xfrm rot="2700000">
              <a:off x="2357047" y="3324555"/>
              <a:ext cx="646015" cy="65993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05BDF1B-3434-4C4E-B250-F46D5FFFD9FB}"/>
                </a:ext>
              </a:extLst>
            </p:cNvPr>
            <p:cNvSpPr/>
            <p:nvPr/>
          </p:nvSpPr>
          <p:spPr>
            <a:xfrm rot="2700000">
              <a:off x="6142870" y="3499712"/>
              <a:ext cx="1493240" cy="1498316"/>
            </a:xfrm>
            <a:prstGeom prst="rect">
              <a:avLst/>
            </a:prstGeom>
            <a:blipFill dpi="0" rotWithShape="0">
              <a:blip r:embed="rId5" cstate="print"/>
              <a:srcRect/>
              <a:stretch>
                <a:fillRect l="-133000" t="-110000" r="-90000" b="-8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C966E8-B415-466B-8E0C-C05CD2F97B1C}"/>
                </a:ext>
              </a:extLst>
            </p:cNvPr>
            <p:cNvSpPr/>
            <p:nvPr/>
          </p:nvSpPr>
          <p:spPr>
            <a:xfrm rot="2700000">
              <a:off x="5088174" y="2442072"/>
              <a:ext cx="1493240" cy="1499466"/>
            </a:xfrm>
            <a:prstGeom prst="rect">
              <a:avLst/>
            </a:prstGeom>
            <a:blipFill dpi="0" rotWithShape="0">
              <a:blip r:embed="rId6" cstate="print"/>
              <a:srcRect/>
              <a:stretch>
                <a:fillRect l="-129000" t="-10000" r="-15000" b="-25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EB20E89-9E55-4901-9277-F8826422064B}"/>
                </a:ext>
              </a:extLst>
            </p:cNvPr>
            <p:cNvSpPr/>
            <p:nvPr/>
          </p:nvSpPr>
          <p:spPr>
            <a:xfrm rot="2700000">
              <a:off x="5090548" y="4548672"/>
              <a:ext cx="1493240" cy="1505040"/>
            </a:xfrm>
            <a:prstGeom prst="rect">
              <a:avLst/>
            </a:prstGeom>
            <a:blipFill dpi="0" rotWithShape="0">
              <a:blip r:embed="rId7" cstate="print"/>
              <a:srcRect/>
              <a:stretch>
                <a:fillRect l="-55000" t="-25000" r="-60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32EEF3C-7E6B-419A-A1E3-31890FD627C2}"/>
                </a:ext>
              </a:extLst>
            </p:cNvPr>
            <p:cNvSpPr/>
            <p:nvPr/>
          </p:nvSpPr>
          <p:spPr>
            <a:xfrm rot="2700000">
              <a:off x="4033407" y="3504070"/>
              <a:ext cx="1489829" cy="14932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97C9E0D-7FA4-4B4F-A5DD-3150C1FDA6C4}"/>
                </a:ext>
              </a:extLst>
            </p:cNvPr>
            <p:cNvSpPr/>
            <p:nvPr/>
          </p:nvSpPr>
          <p:spPr>
            <a:xfrm rot="2700000">
              <a:off x="2950397" y="2439697"/>
              <a:ext cx="1530315" cy="14932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E29FA93-C1FF-4351-9F2D-6925F82BD13A}"/>
                </a:ext>
              </a:extLst>
            </p:cNvPr>
            <p:cNvSpPr/>
            <p:nvPr/>
          </p:nvSpPr>
          <p:spPr>
            <a:xfrm rot="2700000">
              <a:off x="1917354" y="1395570"/>
              <a:ext cx="1508145" cy="14932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828C43A-7DDE-4140-8AE7-2E2A66505E10}"/>
                </a:ext>
              </a:extLst>
            </p:cNvPr>
            <p:cNvSpPr/>
            <p:nvPr/>
          </p:nvSpPr>
          <p:spPr>
            <a:xfrm rot="2700000">
              <a:off x="4032903" y="1388697"/>
              <a:ext cx="1493240" cy="1493240"/>
            </a:xfrm>
            <a:prstGeom prst="rect">
              <a:avLst/>
            </a:prstGeom>
            <a:blipFill dpi="0" rotWithShape="0">
              <a:blip r:embed="rId8" cstate="print"/>
              <a:srcRect/>
              <a:stretch>
                <a:fillRect l="-85000" t="-16000" r="-20000" b="-1400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084B96-C4A7-407A-AB4C-725E20B5C91D}"/>
                </a:ext>
              </a:extLst>
            </p:cNvPr>
            <p:cNvSpPr/>
            <p:nvPr/>
          </p:nvSpPr>
          <p:spPr>
            <a:xfrm rot="2700000">
              <a:off x="2977362" y="4549845"/>
              <a:ext cx="1493240" cy="150554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FCCE8B4-05E5-4629-A0F7-5A6D5C7DFFE2}"/>
                </a:ext>
              </a:extLst>
            </p:cNvPr>
            <p:cNvSpPr/>
            <p:nvPr/>
          </p:nvSpPr>
          <p:spPr>
            <a:xfrm rot="2700000">
              <a:off x="2703509" y="3828798"/>
              <a:ext cx="854558" cy="84080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DC01AD-A214-4951-92A2-F3C8A11851D5}"/>
                </a:ext>
              </a:extLst>
            </p:cNvPr>
            <p:cNvGrpSpPr/>
            <p:nvPr/>
          </p:nvGrpSpPr>
          <p:grpSpPr>
            <a:xfrm>
              <a:off x="2285463" y="1734930"/>
              <a:ext cx="785793" cy="759421"/>
              <a:chOff x="2185897" y="1572737"/>
              <a:chExt cx="950809" cy="937368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915F027-141D-4252-91EB-3958DC7F74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6014" y="1572737"/>
                <a:ext cx="648410" cy="64841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F76E44-C024-41A6-BB87-A45B2EFEB33A}"/>
                  </a:ext>
                </a:extLst>
              </p:cNvPr>
              <p:cNvSpPr txBox="1"/>
              <p:nvPr/>
            </p:nvSpPr>
            <p:spPr>
              <a:xfrm>
                <a:off x="2185897" y="2187195"/>
                <a:ext cx="950809" cy="322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10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Research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C9AA3928-A7D9-44BE-9830-2B04A68E9810}"/>
                </a:ext>
              </a:extLst>
            </p:cNvPr>
            <p:cNvGrpSpPr/>
            <p:nvPr/>
          </p:nvGrpSpPr>
          <p:grpSpPr>
            <a:xfrm>
              <a:off x="3369616" y="2781142"/>
              <a:ext cx="704039" cy="787056"/>
              <a:chOff x="3304476" y="2651515"/>
              <a:chExt cx="851886" cy="971479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F541B37-CA8D-43A7-B268-AC78574062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84563" y="2651515"/>
                <a:ext cx="655361" cy="655361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32BB8FC-3D0B-48FE-8273-7F53CE37ACAB}"/>
                  </a:ext>
                </a:extLst>
              </p:cNvPr>
              <p:cNvSpPr txBox="1"/>
              <p:nvPr/>
            </p:nvSpPr>
            <p:spPr>
              <a:xfrm>
                <a:off x="3304476" y="3300084"/>
                <a:ext cx="851886" cy="322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GB" sz="110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Industry</a:t>
                </a:r>
                <a:endParaRPr lang="en-GB" sz="1400">
                  <a:solidFill>
                    <a:schemeClr val="bg1"/>
                  </a:solidFill>
                  <a:latin typeface="Bahnschrift" panose="020B05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BB89A54-771A-491B-8426-AA46BD48B2F7}"/>
                </a:ext>
              </a:extLst>
            </p:cNvPr>
            <p:cNvGrpSpPr/>
            <p:nvPr/>
          </p:nvGrpSpPr>
          <p:grpSpPr>
            <a:xfrm>
              <a:off x="4419633" y="3810552"/>
              <a:ext cx="740908" cy="792595"/>
              <a:chOff x="4331430" y="3645580"/>
              <a:chExt cx="896499" cy="978316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94A6144E-4854-4DE9-994F-52882D6E7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0544" y="3645580"/>
                <a:ext cx="765437" cy="758754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4420D4A-440D-4132-BC09-30C64EEF0889}"/>
                  </a:ext>
                </a:extLst>
              </p:cNvPr>
              <p:cNvSpPr txBox="1"/>
              <p:nvPr/>
            </p:nvSpPr>
            <p:spPr>
              <a:xfrm>
                <a:off x="4331430" y="4300985"/>
                <a:ext cx="896499" cy="3229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>
                    <a:solidFill>
                      <a:schemeClr val="bg1"/>
                    </a:solidFill>
                    <a:latin typeface="Bahnschrift" panose="020B0502040204020203" pitchFamily="34" charset="0"/>
                  </a:rPr>
                  <a:t>Teaching</a:t>
                </a:r>
              </a:p>
            </p:txBody>
          </p:sp>
        </p:grpSp>
      </p:grpSp>
      <p:pic>
        <p:nvPicPr>
          <p:cNvPr id="46" name="Picture 2" descr="Image result for logo unibz">
            <a:extLst>
              <a:ext uri="{FF2B5EF4-FFF2-40B4-BE49-F238E27FC236}">
                <a16:creationId xmlns:a16="http://schemas.microsoft.com/office/drawing/2014/main" id="{72E6B9C4-2C35-4C1F-BED2-584822C0F0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73" y="5823556"/>
            <a:ext cx="824953" cy="6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Text Placeholder 12">
            <a:extLst>
              <a:ext uri="{FF2B5EF4-FFF2-40B4-BE49-F238E27FC236}">
                <a16:creationId xmlns:a16="http://schemas.microsoft.com/office/drawing/2014/main" id="{31850612-9CCF-4230-867E-14B638BA91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9652" y="219077"/>
            <a:ext cx="3070224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Event Name (if needed)</a:t>
            </a:r>
          </a:p>
        </p:txBody>
      </p:sp>
      <p:sp>
        <p:nvSpPr>
          <p:cNvPr id="48" name="Text Placeholder 14">
            <a:extLst>
              <a:ext uri="{FF2B5EF4-FFF2-40B4-BE49-F238E27FC236}">
                <a16:creationId xmlns:a16="http://schemas.microsoft.com/office/drawing/2014/main" id="{91F215FB-D10D-46BC-898B-99B5E45881A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9652" y="695328"/>
            <a:ext cx="3070222" cy="2476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i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Event Place (if needed)</a:t>
            </a:r>
            <a:endParaRPr lang="en-GB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2D54048C-300E-4119-9762-7AF67C659AC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92" y="5813687"/>
            <a:ext cx="1276350" cy="61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513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4777-263E-340A-72C5-6C5628B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11A53A-E5AC-F995-E519-B5D30080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F7667-9F4A-6249-498B-2E9212F04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ABA7-AB3C-4224-A062-F63A76F89F2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2A701B-1D2D-A26A-D875-50864FE03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1C824-2C47-4AFE-D518-9F9703AD6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35DC-9551-477A-88AA-197BF652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021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7B1DF-FC9F-D6DD-0F7D-E47434218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293BF-B426-7A9D-3A3C-4F2E0EE95C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84224-7F02-443F-ECBF-3A9C0DA35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82DF6-64C2-5503-31B2-5D88A1436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4B17-8227-45C4-8EAF-30A1C9F407E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4211E-F8FE-2100-6043-7AD5BB838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654B1-6318-E925-CFF0-D1F83017D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44D8-8BE8-4D39-B80A-CF98E4C77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841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93EA6-224F-935F-7A8C-4FA3B441F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7AA56-0988-CE10-33B8-59DBDDDFC2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C366DF-5E28-8F86-6660-6A846D893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49F19A-B07B-90A2-8558-869922A3DC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692D04-993B-FBBE-E0B2-C8B0DE4757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E9B96F-A378-51C2-5F55-B1CE95923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4B17-8227-45C4-8EAF-30A1C9F407E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8FE027-47B7-2E5A-6FEE-336A1614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04E55-D1D3-62BA-3A55-0325A6A0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44D8-8BE8-4D39-B80A-CF98E4C77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01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3384E-C844-128B-A091-78A575DE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5D0D5-C246-1B25-52FF-C7EE50E3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ABA7-AB3C-4224-A062-F63A76F89F2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C587E5-8A9D-F9B7-DFA6-ADB3703D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B8889-9B14-6794-090A-C67AC5218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35DC-9551-477A-88AA-197BF652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8626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EB855-B49A-7FF0-FAEE-314046FF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ABA7-AB3C-4224-A062-F63A76F89F2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2BB7F-427B-AC7E-9095-ED8C4398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5BD77-B5E2-C5A2-CAE5-798741AC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35DC-9551-477A-88AA-197BF652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986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A288-6A9D-9C25-C456-E028ABBAA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3C08C-8625-2D14-3B21-A48A0CC3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AB571-AADD-81FF-5915-66A4642490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016AD-CC5D-EDE1-9162-5F407A22C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ABA7-AB3C-4224-A062-F63A76F89F2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689A0-0584-6E47-1146-B4E54F2DE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24DDD3-F1AA-E1AB-7BAF-30C745E51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35DC-9551-477A-88AA-197BF652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084480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BF2E5-2DAF-2175-C68A-C9CBCF50FC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FC7846-5D7A-9EE6-A084-76C5D45FC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E14600-103F-2712-637B-1F1509947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6CC730-9D0C-6859-BEA8-D1E6DDFD5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ABA7-AB3C-4224-A062-F63A76F89F2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0ECE1A-A5DB-04D5-75EF-084579B9C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2E4D84-EEFD-E825-18F9-687DAC082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35DC-9551-477A-88AA-197BF652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2478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B4889-E6D2-88AA-C3CA-CA77833C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FBC053-FB48-EB3F-7509-87FEEF75D4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BBB132-D58C-49B4-10E0-D0A6B92BA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ABA7-AB3C-4224-A062-F63A76F89F2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E57CB-066E-C6E5-7C8A-8270857E0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104EA-81C1-C14C-2295-79C73C1F0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35DC-9551-477A-88AA-197BF652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141298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D7ACC0-6695-FA53-E35A-764B3ECC71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283A26-12D0-936F-DACF-51D5FA826D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A38CAF-7B2F-EE76-F7F9-FF87AD5C7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ABA7-AB3C-4224-A062-F63A76F89F2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C4071-C82D-34A1-927A-D22EF5955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370040-C375-0936-0FD7-FE76A9D2C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035DC-9551-477A-88AA-197BF652E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7485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74BF494F-FF10-4A80-8C4E-FB5BC468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27" y="4000502"/>
            <a:ext cx="3994149" cy="1533525"/>
          </a:xfrm>
          <a:prstGeom prst="rect">
            <a:avLst/>
          </a:prstGeom>
        </p:spPr>
        <p:txBody>
          <a:bodyPr/>
          <a:lstStyle>
            <a:lvl1pPr algn="r"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3D14FF9-018B-4F87-8DD9-CC996C0787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12127" y="5534026"/>
            <a:ext cx="3994149" cy="342900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Font typeface="Wingdings" panose="05000000000000000000" pitchFamily="2" charset="2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2pPr>
            <a:lvl3pPr marL="9144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2C2EA83-0E0A-4519-B994-DF307EF7D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2127" y="5876926"/>
            <a:ext cx="3994149" cy="257174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2pPr>
            <a:lvl3pPr marL="9144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8EB622D-F66B-4E86-84B0-AE907F06D9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7" y="6134101"/>
            <a:ext cx="3994149" cy="6477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2pPr>
            <a:lvl3pPr marL="9144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Affiliations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4C4AA5E-154E-4C58-9F3D-28C1773A51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9652" y="219077"/>
            <a:ext cx="3070224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Event Name (if needed)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AC79C4D-418E-4A64-BF64-4E018C9B71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9652" y="695328"/>
            <a:ext cx="3070222" cy="2476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i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Event Place (if needed)</a:t>
            </a:r>
            <a:endParaRPr lang="en-GB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D364D7AE-9142-49AF-83F4-9F2B63800F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1926" y="180976"/>
            <a:ext cx="781051" cy="809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/>
            </a:lvl1pPr>
          </a:lstStyle>
          <a:p>
            <a:r>
              <a:rPr lang="en-GB"/>
              <a:t>Event Logo (If needed)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082064-F259-4EBB-908E-48B1755AC5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1926" y="1052513"/>
            <a:ext cx="3917950" cy="50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Agenda</a:t>
            </a:r>
            <a:endParaRPr lang="en-GB"/>
          </a:p>
        </p:txBody>
      </p:sp>
      <p:pic>
        <p:nvPicPr>
          <p:cNvPr id="16" name="Picture 2" descr="Image result for logo unibz">
            <a:extLst>
              <a:ext uri="{FF2B5EF4-FFF2-40B4-BE49-F238E27FC236}">
                <a16:creationId xmlns:a16="http://schemas.microsoft.com/office/drawing/2014/main" id="{ED222DA1-B63B-4911-BD46-14F43941A3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73" y="5823556"/>
            <a:ext cx="824953" cy="6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7">
            <a:extLst>
              <a:ext uri="{FF2B5EF4-FFF2-40B4-BE49-F238E27FC236}">
                <a16:creationId xmlns:a16="http://schemas.microsoft.com/office/drawing/2014/main" id="{E0DE4255-11C6-40FF-BC96-1249DA0AD9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7804" y="5853813"/>
            <a:ext cx="1628019" cy="78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14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ay"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74BF494F-FF10-4A80-8C4E-FB5BC4686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2127" y="4000502"/>
            <a:ext cx="3994149" cy="1533525"/>
          </a:xfrm>
          <a:prstGeom prst="rect">
            <a:avLst/>
          </a:prstGeom>
        </p:spPr>
        <p:txBody>
          <a:bodyPr/>
          <a:lstStyle>
            <a:lvl1pPr algn="r">
              <a:defRPr sz="36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13D14FF9-018B-4F87-8DD9-CC996C0787E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12127" y="5534026"/>
            <a:ext cx="3994149" cy="342900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Font typeface="Wingdings" panose="05000000000000000000" pitchFamily="2" charset="2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2pPr>
            <a:lvl3pPr marL="9144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F2C2EA83-0E0A-4519-B994-DF307EF7D4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2127" y="5876926"/>
            <a:ext cx="3994149" cy="257174"/>
          </a:xfrm>
          <a:prstGeom prst="rect">
            <a:avLst/>
          </a:prstGeom>
        </p:spPr>
        <p:txBody>
          <a:bodyPr/>
          <a:lstStyle>
            <a:lvl1pPr marL="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2pPr>
            <a:lvl3pPr marL="9144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78EB622D-F66B-4E86-84B0-AE907F06D90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12127" y="6134101"/>
            <a:ext cx="3994149" cy="6477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0"/>
              </a:spcBef>
              <a:buClrTx/>
              <a:buFont typeface="Wingdings" panose="05000000000000000000" pitchFamily="2" charset="2"/>
              <a:buNone/>
              <a:defRPr sz="1400" i="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ClrTx/>
              <a:buFont typeface="Wingdings" panose="05000000000000000000" pitchFamily="2" charset="2"/>
              <a:buNone/>
              <a:defRPr sz="1400" i="1">
                <a:solidFill>
                  <a:schemeClr val="bg1"/>
                </a:solidFill>
                <a:latin typeface="+mn-lt"/>
              </a:defRPr>
            </a:lvl2pPr>
            <a:lvl3pPr marL="9144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3pPr>
            <a:lvl4pPr marL="13716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4pPr>
            <a:lvl5pPr marL="1828800" indent="0" algn="r">
              <a:buClrTx/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Affiliations</a:t>
            </a:r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14C4AA5E-154E-4C58-9F3D-28C1773A51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09652" y="219077"/>
            <a:ext cx="3070224" cy="476250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Event Name (if needed)</a:t>
            </a: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7AC79C4D-418E-4A64-BF64-4E018C9B71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9652" y="695328"/>
            <a:ext cx="3070222" cy="2476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i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Event Place (if needed)</a:t>
            </a:r>
            <a:endParaRPr lang="en-GB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D364D7AE-9142-49AF-83F4-9F2B63800F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61926" y="180976"/>
            <a:ext cx="781051" cy="80962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/>
              <a:t>Event Logo (If needed)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082064-F259-4EBB-908E-48B1755AC5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1926" y="1052513"/>
            <a:ext cx="3917950" cy="509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Agenda</a:t>
            </a:r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A0E25F-D576-4945-8282-648A151A4D1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092" y="5813687"/>
            <a:ext cx="1276350" cy="618426"/>
          </a:xfrm>
          <a:prstGeom prst="rect">
            <a:avLst/>
          </a:prstGeom>
        </p:spPr>
      </p:pic>
      <p:pic>
        <p:nvPicPr>
          <p:cNvPr id="12" name="Picture 2" descr="Image result for logo unibz">
            <a:extLst>
              <a:ext uri="{FF2B5EF4-FFF2-40B4-BE49-F238E27FC236}">
                <a16:creationId xmlns:a16="http://schemas.microsoft.com/office/drawing/2014/main" id="{DFD934D9-1C48-49B9-B314-D9B52040DAA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73" y="5823556"/>
            <a:ext cx="824953" cy="6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818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94FE8-22A1-CA31-C017-50A8539F13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4B72A9-7734-6BA5-B168-5592D50BBE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8C482-209B-71B8-AE41-3B411DAE9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4B17-8227-45C4-8EAF-30A1C9F407E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CAF65-371F-C042-3C9C-F53B7BB6D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0ACD84-09E9-FC8B-20AC-9D5B65E8D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44D8-8BE8-4D39-B80A-CF98E4C77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4864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8DEB7-6D9A-3A57-F155-3E35EF561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603AE-3F10-AFBD-1871-D454B726E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50D051-6F2B-3655-4BF1-9EAF091D2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4B17-8227-45C4-8EAF-30A1C9F407E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464DF-4EFE-4585-59B8-9083C06A3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FB59B-9660-818F-1B91-48EFD3EC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44D8-8BE8-4D39-B80A-CF98E4C77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78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E6EFF-C9A6-31DF-B2F3-3A9567159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1896A-1306-DFDD-7EEA-D4E571C20E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A09752-DFFB-90BD-BBCB-864C81035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2BD88-3B63-33E5-BA13-0B16CD626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4B17-8227-45C4-8EAF-30A1C9F407E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FDB8AD-804C-0AAA-2CCA-83A267EAA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EBF2D4-83EB-4472-E6B7-1D76CE30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44D8-8BE8-4D39-B80A-CF98E4C77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643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ED5D-F0BA-4CCC-5296-74EE84B01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F9C25D-B674-64D5-710C-0ED662CD9D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D1F48-E2B3-2137-04E9-6CB62CE39F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86DF89-F466-6B40-6011-0A28C0AC08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E2E482-CCD1-CA3C-69D4-A7D532ACE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A7D145-9C0C-857B-56AE-A5397A5EB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4B17-8227-45C4-8EAF-30A1C9F407E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19265D-4C80-5069-0FA8-6394B57F0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E0667A-1A0C-E96E-35D0-2284DA36C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44D8-8BE8-4D39-B80A-CF98E4C77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259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275B7F-80C0-2030-A615-50F399F8DD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57002-51AD-8CF0-90F1-CCA14EA109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72E0F8-D125-8E66-4535-097AC7D0A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4B17-8227-45C4-8EAF-30A1C9F407E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2E2A4-0442-AEEE-B7CC-590D10553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17451-9B77-6F02-7639-1D75387A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44D8-8BE8-4D39-B80A-CF98E4C77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6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EF69E-F961-F3A4-AD2F-A7470E22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6DD48-EB05-12A4-2933-6B8271362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72EB3-2C48-2DEC-87CF-776C98D6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8E4B17-8227-45C4-8EAF-30A1C9F407EF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9822C0-D68D-04A0-881A-78518FCA1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F2D29-46DA-9940-7569-DF44FCB3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B344D8-8BE8-4D39-B80A-CF98E4C77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0392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710BE046-7DB2-4216-AD36-A70AEA9BA727}"/>
              </a:ext>
            </a:extLst>
          </p:cNvPr>
          <p:cNvSpPr/>
          <p:nvPr userDrawn="1"/>
        </p:nvSpPr>
        <p:spPr>
          <a:xfrm>
            <a:off x="5334003" y="-1"/>
            <a:ext cx="6858000" cy="685800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solidFill>
              <a:srgbClr val="007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202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7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511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A1E897-A338-3FBC-B12C-CFCE795CC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F40274-EE03-0D95-E960-84CAB6AB1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3365B-2805-08A8-1484-EFA53ED3E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DABA7-AB3C-4224-A062-F63A76F89F2B}" type="datetimeFigureOut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B2EC94-85F4-9B3D-EA2B-A90105709C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456E4-F101-9776-9312-AFCA08B0D5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035DC-9551-477A-88AA-197BF652E94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558948BD-ECED-11CC-CF34-8B2FF3B51014}"/>
              </a:ext>
            </a:extLst>
          </p:cNvPr>
          <p:cNvSpPr/>
          <p:nvPr userDrawn="1"/>
        </p:nvSpPr>
        <p:spPr>
          <a:xfrm>
            <a:off x="5334003" y="-1"/>
            <a:ext cx="6858000" cy="685800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solidFill>
              <a:srgbClr val="007B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216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F9866A9-B167-4D75-8F7F-360025AD6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167"/>
            <a:ext cx="12188952" cy="3490956"/>
            <a:chOff x="651279" y="598259"/>
            <a:chExt cx="10889442" cy="5680742"/>
          </a:xfrm>
        </p:grpSpPr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C2DD07C1-6CFB-48E5-AD0E-AC091042B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Color">
              <a:extLst>
                <a:ext uri="{FF2B5EF4-FFF2-40B4-BE49-F238E27FC236}">
                  <a16:creationId xmlns:a16="http://schemas.microsoft.com/office/drawing/2014/main" id="{F9A8FC0F-BD29-4D9A-ABF1-D75E3A269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 descr="Blue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A5542DC9-4E4F-28D3-6182-04FA6E468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647" y="2867287"/>
            <a:ext cx="4730214" cy="1123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E02363-1CE4-6066-E1FA-9BC756631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9708" y="1014574"/>
            <a:ext cx="5633531" cy="2226769"/>
          </a:xfrm>
        </p:spPr>
        <p:txBody>
          <a:bodyPr anchor="ctr">
            <a:normAutofit/>
          </a:bodyPr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en-US" sz="3700">
                <a:solidFill>
                  <a:schemeClr val="bg1"/>
                </a:solidFill>
              </a:rPr>
              <a:t>Embedded Systems Design and Implementation</a:t>
            </a:r>
            <a:br>
              <a:rPr lang="en-US" sz="3700">
                <a:solidFill>
                  <a:schemeClr val="bg1"/>
                </a:solidFill>
              </a:rPr>
            </a:br>
            <a:r>
              <a:rPr lang="en-US" sz="3700">
                <a:solidFill>
                  <a:schemeClr val="bg1"/>
                </a:solidFill>
              </a:rPr>
              <a:t>GAME</a:t>
            </a:r>
            <a:r>
              <a:rPr lang="it-IT" sz="3700">
                <a:solidFill>
                  <a:schemeClr val="bg1"/>
                </a:solidFill>
              </a:rPr>
              <a:t>:</a:t>
            </a:r>
            <a:r>
              <a:rPr lang="en-US" sz="3700">
                <a:solidFill>
                  <a:schemeClr val="bg1"/>
                </a:solidFill>
              </a:rPr>
              <a:t> </a:t>
            </a:r>
            <a:r>
              <a:rPr lang="it-IT" sz="3700">
                <a:solidFill>
                  <a:schemeClr val="bg1"/>
                </a:solidFill>
              </a:rPr>
              <a:t>T</a:t>
            </a:r>
            <a:r>
              <a:rPr lang="en-US" sz="3700">
                <a:solidFill>
                  <a:schemeClr val="bg1"/>
                </a:solidFill>
              </a:rPr>
              <a:t>IC – TAC - TOE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B90AEECD-0E7A-D370-0D18-8B881370A5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89708" y="3640633"/>
            <a:ext cx="5631417" cy="24872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tx2"/>
                </a:solidFill>
              </a:rPr>
              <a:t>by</a:t>
            </a:r>
          </a:p>
          <a:p>
            <a:pPr marL="0" indent="0" algn="ctr">
              <a:buNone/>
            </a:pPr>
            <a:r>
              <a:rPr lang="it-IT" dirty="0">
                <a:solidFill>
                  <a:schemeClr val="tx2"/>
                </a:solidFill>
              </a:rPr>
              <a:t>Rabert Rajesh Mallavarapu.</a:t>
            </a:r>
          </a:p>
          <a:p>
            <a:pPr marL="0" indent="0" algn="ctr">
              <a:buNone/>
            </a:pPr>
            <a:r>
              <a:rPr lang="it-IT" dirty="0">
                <a:solidFill>
                  <a:schemeClr val="tx2"/>
                </a:solidFill>
              </a:rPr>
              <a:t> 14-06-2023, Bolzano.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5AE6B-E564-86C8-8C83-5E9EBEBA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62B344D8-8BE8-4D39-B80A-CF98E4C77898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452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A65E8B-7F24-2471-B805-7BEF52FA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Schematic of Circuit for Arduino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D9994A6-E173-FFD5-C5C1-A396E4ABCED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768" y="1831647"/>
            <a:ext cx="6702552" cy="4291985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2" name="Content Placeholder 5">
            <a:extLst>
              <a:ext uri="{FF2B5EF4-FFF2-40B4-BE49-F238E27FC236}">
                <a16:creationId xmlns:a16="http://schemas.microsoft.com/office/drawing/2014/main" id="{43CC9D5C-2A9E-19F4-03D1-9D35226BED9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256361747"/>
              </p:ext>
            </p:extLst>
          </p:nvPr>
        </p:nvGraphicFramePr>
        <p:xfrm>
          <a:off x="7938752" y="2020824"/>
          <a:ext cx="3455097" cy="3959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59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81C5-E560-2B7C-05F4-12ACEFBBC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Arduino 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36B5F-9108-5E7C-E94F-C1B0B537F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sz="1700"/>
              <a:t>A typical Arduino solution consists of :</a:t>
            </a:r>
          </a:p>
          <a:p>
            <a:pPr lvl="1"/>
            <a:r>
              <a:rPr lang="en-US" sz="1700"/>
              <a:t>Variable declaration</a:t>
            </a:r>
          </a:p>
          <a:p>
            <a:pPr lvl="1"/>
            <a:r>
              <a:rPr lang="en-US" sz="1700"/>
              <a:t>Setup ; one time initialization of functions/variables.</a:t>
            </a:r>
          </a:p>
          <a:p>
            <a:pPr lvl="1"/>
            <a:r>
              <a:rPr lang="en-US" sz="1700"/>
              <a:t>Loop; the program that is run repeatedly</a:t>
            </a:r>
          </a:p>
          <a:p>
            <a:pPr lvl="1"/>
            <a:r>
              <a:rPr lang="en-US" sz="1700"/>
              <a:t>Custom Functions.</a:t>
            </a:r>
          </a:p>
          <a:p>
            <a:r>
              <a:rPr lang="en-US" sz="1700"/>
              <a:t>The Arduino solution rely on the same functions developed in the VS.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14" name="Picture 13" descr="White puzzle with one red piece">
            <a:extLst>
              <a:ext uri="{FF2B5EF4-FFF2-40B4-BE49-F238E27FC236}">
                <a16:creationId xmlns:a16="http://schemas.microsoft.com/office/drawing/2014/main" id="{C63F9C73-7CA4-4CD2-1FEC-2A701F608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r="21095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894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4381C5-E560-2B7C-05F4-12ACEFBBC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/>
              <a:t>Arduino Solution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36B5F-9108-5E7C-E94F-C1B0B537F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US" dirty="0"/>
              <a:t>The custom functions developed  could be divided into three types:</a:t>
            </a:r>
          </a:p>
          <a:p>
            <a:pPr lvl="1"/>
            <a:r>
              <a:rPr lang="en-US" dirty="0"/>
              <a:t>Initialize and Reset Variables</a:t>
            </a:r>
          </a:p>
          <a:p>
            <a:pPr lvl="2"/>
            <a:r>
              <a:rPr lang="en-US" dirty="0"/>
              <a:t>InitPixels, InitPad, Boardinit, Gameinit.</a:t>
            </a:r>
          </a:p>
          <a:p>
            <a:pPr lvl="1"/>
            <a:r>
              <a:rPr lang="en-US" dirty="0"/>
              <a:t>Read variables and update Game</a:t>
            </a:r>
          </a:p>
          <a:p>
            <a:pPr lvl="2"/>
            <a:r>
              <a:rPr lang="en-US" i="1" u="sng" dirty="0"/>
              <a:t>UpdatePixels</a:t>
            </a:r>
            <a:r>
              <a:rPr lang="en-US" dirty="0"/>
              <a:t>, </a:t>
            </a:r>
            <a:r>
              <a:rPr lang="en-US" u="sng" dirty="0"/>
              <a:t>buttonDebug</a:t>
            </a:r>
            <a:r>
              <a:rPr lang="en-US" dirty="0"/>
              <a:t>, DrawPad, CheckPad, Blink, CheckWinner, ScoreKepper.</a:t>
            </a:r>
          </a:p>
          <a:p>
            <a:pPr lvl="1"/>
            <a:r>
              <a:rPr lang="en-US" dirty="0"/>
              <a:t>Display game results</a:t>
            </a:r>
          </a:p>
          <a:p>
            <a:pPr lvl="2"/>
            <a:r>
              <a:rPr lang="en-US" dirty="0"/>
              <a:t>showPost, ShowWinner, ShowScore, </a:t>
            </a:r>
            <a:r>
              <a:rPr lang="en-US" u="sng" dirty="0"/>
              <a:t>ShowCredits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" name="Picture 13" descr="White puzzle with one red piece">
            <a:extLst>
              <a:ext uri="{FF2B5EF4-FFF2-40B4-BE49-F238E27FC236}">
                <a16:creationId xmlns:a16="http://schemas.microsoft.com/office/drawing/2014/main" id="{C63F9C73-7CA4-4CD2-1FEC-2A701F608B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656" r="21095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21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9334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6">
            <a:extLst>
              <a:ext uri="{FF2B5EF4-FFF2-40B4-BE49-F238E27FC236}">
                <a16:creationId xmlns:a16="http://schemas.microsoft.com/office/drawing/2014/main" id="{BB3EEEAD-520F-BA53-8C99-09592FBA3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256" b="31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9E9B0A-C3CB-A1A3-DEF2-0CA2307C1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Custom Functions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B8A9CF-3E61-9E9A-5E6A-8F50CF4A3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91478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6894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AD75CE-9FC0-A796-874E-1E10E60C8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Video Presentation</a:t>
            </a:r>
          </a:p>
        </p:txBody>
      </p:sp>
      <p:pic>
        <p:nvPicPr>
          <p:cNvPr id="4" name="Video_game">
            <a:hlinkClick r:id="" action="ppaction://media"/>
            <a:extLst>
              <a:ext uri="{FF2B5EF4-FFF2-40B4-BE49-F238E27FC236}">
                <a16:creationId xmlns:a16="http://schemas.microsoft.com/office/drawing/2014/main" id="{1B496985-75B1-7C92-944E-D1ED73CA29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2" time="19155.3452"/>
                    <p14:bmk name="Bookmark 3" time="103349.7698"/>
                    <p14:bmk name="Bookmark 1" time="109013.6849"/>
                  </p14:bmkLst>
                </p14:media>
              </p:ext>
            </p:extLst>
          </p:nvPr>
        </p:nvPicPr>
        <p:blipFill>
          <a:blip r:embed="rId4">
            <a:lum bright="40000" contrast="40000"/>
          </a:blip>
          <a:stretch>
            <a:fillRect/>
          </a:stretch>
        </p:blipFill>
        <p:spPr>
          <a:xfrm>
            <a:off x="1731136" y="1966293"/>
            <a:ext cx="8729726" cy="445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4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05FAB-C865-98E6-1657-F1928D840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THE END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C83561-8C78-1E5D-70B5-EA4FE558F9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rot="154977">
            <a:off x="3635341" y="3970421"/>
            <a:ext cx="5097780" cy="2307581"/>
          </a:xfrm>
        </p:spPr>
        <p:txBody>
          <a:bodyPr>
            <a:prstTxWarp prst="textArchUp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sz="6000" b="1" dirty="0">
                <a:ln w="12700" cmpd="sng">
                  <a:solidFill>
                    <a:schemeClr val="accent2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5">
                    <a:lumMod val="75000"/>
                  </a:schemeClr>
                </a:solidFill>
              </a:rPr>
              <a:t>THANK YOU !</a:t>
            </a:r>
          </a:p>
          <a:p>
            <a:pPr marL="0" indent="0" algn="ctr">
              <a:buNone/>
            </a:pP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  <a:p>
            <a:pPr marL="0" indent="0" algn="ctr">
              <a:buNone/>
            </a:pPr>
            <a:endParaRPr lang="en-US" b="1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00557C-C604-010E-1F49-690DD780CF42}"/>
              </a:ext>
            </a:extLst>
          </p:cNvPr>
          <p:cNvSpPr txBox="1"/>
          <p:nvPr/>
        </p:nvSpPr>
        <p:spPr>
          <a:xfrm>
            <a:off x="3854116" y="3970421"/>
            <a:ext cx="4483768" cy="1050758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marL="0" indent="0" algn="ctr">
              <a:buNone/>
            </a:pPr>
            <a:r>
              <a:rPr lang="en-US" sz="6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966338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15 0.36621 L -0.01315 0.0025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819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 Fill">
            <a:extLst>
              <a:ext uri="{FF2B5EF4-FFF2-40B4-BE49-F238E27FC236}">
                <a16:creationId xmlns:a16="http://schemas.microsoft.com/office/drawing/2014/main" id="{44D65982-4F00-4330-8DAA-DE6A9E4D6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lor Cover">
            <a:extLst>
              <a:ext uri="{FF2B5EF4-FFF2-40B4-BE49-F238E27FC236}">
                <a16:creationId xmlns:a16="http://schemas.microsoft.com/office/drawing/2014/main" id="{009115B9-5BFD-478D-9C87-29ADB3AF1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5" name="Group 11">
            <a:extLst>
              <a:ext uri="{FF2B5EF4-FFF2-40B4-BE49-F238E27FC236}">
                <a16:creationId xmlns:a16="http://schemas.microsoft.com/office/drawing/2014/main" id="{8D57F946-2E03-4DE1-91F8-25BEDC663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-2"/>
            <a:ext cx="3468234" cy="6858000"/>
            <a:chOff x="651279" y="598259"/>
            <a:chExt cx="10889442" cy="5680742"/>
          </a:xfrm>
        </p:grpSpPr>
        <p:sp>
          <p:nvSpPr>
            <p:cNvPr id="26" name="Color">
              <a:extLst>
                <a:ext uri="{FF2B5EF4-FFF2-40B4-BE49-F238E27FC236}">
                  <a16:creationId xmlns:a16="http://schemas.microsoft.com/office/drawing/2014/main" id="{1598881B-E007-4AAF-BA50-0AD618219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Color">
              <a:extLst>
                <a:ext uri="{FF2B5EF4-FFF2-40B4-BE49-F238E27FC236}">
                  <a16:creationId xmlns:a16="http://schemas.microsoft.com/office/drawing/2014/main" id="{87A6DD9E-16A5-46AE-A522-D46D6BEDF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15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17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30" name="Freeform: Shape 19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78069D3-8BE2-930A-49EE-9534CA199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325880" y="1947672"/>
            <a:ext cx="5961888" cy="2788920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Visual Studio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4641D-CAC0-52BE-0E2A-321F1B897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068" y="841247"/>
            <a:ext cx="6877878" cy="5120640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The solution consists of 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Main.cpp</a:t>
            </a:r>
          </a:p>
          <a:p>
            <a:pPr lvl="2"/>
            <a:r>
              <a:rPr lang="en-US" sz="1800">
                <a:solidFill>
                  <a:schemeClr val="tx2"/>
                </a:solidFill>
              </a:rPr>
              <a:t>Where game logic is defined 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Canvas.cpp</a:t>
            </a:r>
          </a:p>
          <a:p>
            <a:pPr lvl="2"/>
            <a:r>
              <a:rPr lang="en-US" sz="1800">
                <a:solidFill>
                  <a:schemeClr val="tx2"/>
                </a:solidFill>
              </a:rPr>
              <a:t>Where  functions to create, configure, update and reset  a window are declared.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Canvas.h</a:t>
            </a:r>
          </a:p>
          <a:p>
            <a:pPr lvl="2"/>
            <a:r>
              <a:rPr lang="en-US" sz="1800">
                <a:solidFill>
                  <a:schemeClr val="tx2"/>
                </a:solidFill>
              </a:rPr>
              <a:t>Where global variables and functions are declared.</a:t>
            </a:r>
          </a:p>
        </p:txBody>
      </p:sp>
    </p:spTree>
    <p:extLst>
      <p:ext uri="{BB962C8B-B14F-4D97-AF65-F5344CB8AC3E}">
        <p14:creationId xmlns:p14="http://schemas.microsoft.com/office/powerpoint/2010/main" val="1518841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 Fill">
            <a:extLst>
              <a:ext uri="{FF2B5EF4-FFF2-40B4-BE49-F238E27FC236}">
                <a16:creationId xmlns:a16="http://schemas.microsoft.com/office/drawing/2014/main" id="{C3420C89-0B09-4632-A4AF-3971D08BF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Color Cover">
            <a:extLst>
              <a:ext uri="{FF2B5EF4-FFF2-40B4-BE49-F238E27FC236}">
                <a16:creationId xmlns:a16="http://schemas.microsoft.com/office/drawing/2014/main" id="{4E5CBA61-BF74-40B4-A3A8-366BBA626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C27E70C-5470-4262-B9CE-AE52C51CF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2929"/>
            <a:ext cx="12188952" cy="3490956"/>
            <a:chOff x="651279" y="598259"/>
            <a:chExt cx="10889442" cy="5680742"/>
          </a:xfrm>
        </p:grpSpPr>
        <p:sp>
          <p:nvSpPr>
            <p:cNvPr id="19" name="Color">
              <a:extLst>
                <a:ext uri="{FF2B5EF4-FFF2-40B4-BE49-F238E27FC236}">
                  <a16:creationId xmlns:a16="http://schemas.microsoft.com/office/drawing/2014/main" id="{B5C7D35F-738C-47DF-AD6E-859806E460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Color">
              <a:extLst>
                <a:ext uri="{FF2B5EF4-FFF2-40B4-BE49-F238E27FC236}">
                  <a16:creationId xmlns:a16="http://schemas.microsoft.com/office/drawing/2014/main" id="{740F8C8B-E52F-46CF-89C7-51C6A037C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Content Placeholder 4" descr="Background pattern&#10;&#10;Description automatically generated">
            <a:extLst>
              <a:ext uri="{FF2B5EF4-FFF2-40B4-BE49-F238E27FC236}">
                <a16:creationId xmlns:a16="http://schemas.microsoft.com/office/drawing/2014/main" id="{1E37C9D7-0857-3EEC-ACC3-C388B434E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40" y="1065276"/>
            <a:ext cx="4715628" cy="472744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DCC839-3243-B72F-0DD5-FC9529268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841249"/>
            <a:ext cx="5692953" cy="2587131"/>
          </a:xfrm>
        </p:spPr>
        <p:txBody>
          <a:bodyPr anchor="b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Board Setup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01CCDFD-2788-F509-E878-34D443CE0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3" y="3566810"/>
            <a:ext cx="5692953" cy="2651110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  <a:latin typeface="Cascadia Mono" panose="020B0609020000020004" pitchFamily="49" charset="0"/>
              </a:rPr>
              <a:t>RESOLUTION_X = 8</a:t>
            </a:r>
          </a:p>
          <a:p>
            <a:r>
              <a:rPr lang="en-US" sz="1800">
                <a:solidFill>
                  <a:schemeClr val="tx2"/>
                </a:solidFill>
                <a:latin typeface="Cascadia Mono" panose="020B0609020000020004" pitchFamily="49" charset="0"/>
              </a:rPr>
              <a:t>RESOLUTION_Y = 8</a:t>
            </a:r>
          </a:p>
          <a:p>
            <a:r>
              <a:rPr lang="en-US" sz="1800">
                <a:solidFill>
                  <a:schemeClr val="tx2"/>
                </a:solidFill>
                <a:latin typeface="Cascadia Mono" panose="020B0609020000020004" pitchFamily="49" charset="0"/>
              </a:rPr>
              <a:t>Pixels[8][8]</a:t>
            </a:r>
          </a:p>
          <a:p>
            <a:r>
              <a:rPr lang="en-US" sz="1800">
                <a:solidFill>
                  <a:schemeClr val="tx2"/>
                </a:solidFill>
                <a:latin typeface="Cascadia Mono" panose="020B0609020000020004" pitchFamily="49" charset="0"/>
              </a:rPr>
              <a:t>Pad[3][3]</a:t>
            </a:r>
          </a:p>
          <a:p>
            <a:pPr marL="0" indent="0">
              <a:buNone/>
            </a:pPr>
            <a:endParaRPr lang="en-US" sz="18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45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 Fill">
            <a:extLst>
              <a:ext uri="{FF2B5EF4-FFF2-40B4-BE49-F238E27FC236}">
                <a16:creationId xmlns:a16="http://schemas.microsoft.com/office/drawing/2014/main" id="{07D943FC-7A2D-40FA-9C30-CAEA51F17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A9AA21F-497A-4BF7-9C74-2EFA3EE4F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3" name="Color">
              <a:extLst>
                <a:ext uri="{FF2B5EF4-FFF2-40B4-BE49-F238E27FC236}">
                  <a16:creationId xmlns:a16="http://schemas.microsoft.com/office/drawing/2014/main" id="{F3A96AAF-F15D-48EB-B6A2-1D7201065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DA0A1F48-0282-4627-B0EC-BD65FE792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573F84-37DC-22E9-5323-FD786BD97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1477549" y="2099341"/>
            <a:ext cx="5961888" cy="2485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Player Setup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71D9DBE-9F90-43A4-8285-A7A99286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6964" y="1504484"/>
            <a:ext cx="8623042" cy="4361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6547F-0C1E-56CD-4223-8BDC2B9249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9526" y="1708030"/>
            <a:ext cx="3877203" cy="40141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Player A – Square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Pixels[xPad][yPad] = 1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Pixels[xPad+1][yPad] = 1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Pixels[xPad][yPad+1] = 1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Pixels[xPad+1][yPad+1] = 1</a:t>
            </a:r>
          </a:p>
          <a:p>
            <a:r>
              <a:rPr lang="en-US" sz="1800">
                <a:solidFill>
                  <a:schemeClr val="tx2"/>
                </a:solidFill>
              </a:rPr>
              <a:t>Player B – Diagonal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Pixels[xPad][yPad] = 1</a:t>
            </a:r>
          </a:p>
          <a:p>
            <a:pPr lvl="1"/>
            <a:r>
              <a:rPr lang="en-US" sz="1800">
                <a:solidFill>
                  <a:schemeClr val="tx2"/>
                </a:solidFill>
              </a:rPr>
              <a:t>Pixels[xPad+1][yPad+1] = 1</a:t>
            </a:r>
          </a:p>
          <a:p>
            <a:pPr marL="457200" lvl="1"/>
            <a:endParaRPr lang="en-US" sz="1800">
              <a:solidFill>
                <a:schemeClr val="tx2"/>
              </a:solidFill>
            </a:endParaRPr>
          </a:p>
          <a:p>
            <a:pPr lvl="1"/>
            <a:endParaRPr lang="en-US" sz="1800">
              <a:solidFill>
                <a:schemeClr val="tx2"/>
              </a:solidFill>
            </a:endParaRPr>
          </a:p>
        </p:txBody>
      </p:sp>
      <p:pic>
        <p:nvPicPr>
          <p:cNvPr id="5" name="Content Placeholder 4" descr="Shape&#10;&#10;Description automatically generated">
            <a:extLst>
              <a:ext uri="{FF2B5EF4-FFF2-40B4-BE49-F238E27FC236}">
                <a16:creationId xmlns:a16="http://schemas.microsoft.com/office/drawing/2014/main" id="{132C5387-4DA4-B9F4-9DDF-9A2F72E8AF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35"/>
          <a:stretch/>
        </p:blipFill>
        <p:spPr>
          <a:xfrm>
            <a:off x="7117305" y="2841203"/>
            <a:ext cx="4362701" cy="168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6379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17E911-875F-4DE5-8699-99D9F1805A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952C7C-9806-57F1-E19B-95720C2AB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Move Tile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0205-103E-21A5-A2CA-A922E99A2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727" y="649480"/>
            <a:ext cx="3025303" cy="5546047"/>
          </a:xfrm>
        </p:spPr>
        <p:txBody>
          <a:bodyPr anchor="ctr">
            <a:normAutofit/>
          </a:bodyPr>
          <a:lstStyle/>
          <a:p>
            <a:r>
              <a:rPr lang="en-US" sz="2000">
                <a:latin typeface="Cascadia Mono" panose="020B0609020000020004" pitchFamily="49" charset="0"/>
              </a:rPr>
              <a:t>xPad = {0,3,6}</a:t>
            </a:r>
          </a:p>
          <a:p>
            <a:r>
              <a:rPr lang="en-US" sz="2000">
                <a:latin typeface="Cascadia Mono" panose="020B0609020000020004" pitchFamily="49" charset="0"/>
              </a:rPr>
              <a:t>yPad = {0,3,6}</a:t>
            </a:r>
          </a:p>
          <a:p>
            <a:pPr marL="0" indent="0">
              <a:buNone/>
            </a:pPr>
            <a:endParaRPr lang="en-US" sz="2000">
              <a:latin typeface="Cascadia Mono" panose="020B0609020000020004" pitchFamily="49" charset="0"/>
            </a:endParaRPr>
          </a:p>
          <a:p>
            <a:r>
              <a:rPr lang="en-US" sz="2000">
                <a:latin typeface="Cascadia Mono" panose="020B0609020000020004" pitchFamily="49" charset="0"/>
              </a:rPr>
              <a:t>left = A Pressed </a:t>
            </a:r>
          </a:p>
          <a:p>
            <a:pPr lvl="1"/>
            <a:r>
              <a:rPr lang="en-US" sz="2000">
                <a:latin typeface="Cascadia Mono" panose="020B0609020000020004" pitchFamily="49" charset="0"/>
              </a:rPr>
              <a:t>xPad -= 3</a:t>
            </a:r>
          </a:p>
          <a:p>
            <a:r>
              <a:rPr lang="en-US" sz="2000">
                <a:latin typeface="Cascadia Mono" panose="020B0609020000020004" pitchFamily="49" charset="0"/>
              </a:rPr>
              <a:t>Down = S Pressed </a:t>
            </a:r>
          </a:p>
          <a:p>
            <a:pPr lvl="1"/>
            <a:r>
              <a:rPr lang="en-US" sz="2000">
                <a:latin typeface="Cascadia Mono" panose="020B0609020000020004" pitchFamily="49" charset="0"/>
              </a:rPr>
              <a:t>yPad += 3</a:t>
            </a:r>
          </a:p>
          <a:p>
            <a:r>
              <a:rPr lang="en-US" sz="2000">
                <a:latin typeface="Cascadia Mono" panose="020B0609020000020004" pitchFamily="49" charset="0"/>
              </a:rPr>
              <a:t>Up = W Pressed </a:t>
            </a:r>
          </a:p>
          <a:p>
            <a:pPr lvl="1"/>
            <a:r>
              <a:rPr lang="en-US" sz="2000">
                <a:latin typeface="Cascadia Mono" panose="020B0609020000020004" pitchFamily="49" charset="0"/>
              </a:rPr>
              <a:t>yPad -= 3</a:t>
            </a:r>
          </a:p>
          <a:p>
            <a:r>
              <a:rPr lang="en-US" sz="2000">
                <a:latin typeface="Cascadia Mono" panose="020B0609020000020004" pitchFamily="49" charset="0"/>
              </a:rPr>
              <a:t>Right = D Pressed </a:t>
            </a:r>
          </a:p>
          <a:p>
            <a:pPr lvl="1"/>
            <a:r>
              <a:rPr lang="en-US" sz="2000">
                <a:latin typeface="Cascadia Mono" panose="020B0609020000020004" pitchFamily="49" charset="0"/>
              </a:rPr>
              <a:t>xPad += 3</a:t>
            </a:r>
          </a:p>
          <a:p>
            <a:pPr marL="457200" lvl="1" indent="0">
              <a:buNone/>
            </a:pPr>
            <a:endParaRPr lang="en-US" sz="2000">
              <a:latin typeface="Cascadia Mono" panose="020B0609020000020004" pitchFamily="49" charset="0"/>
            </a:endParaRPr>
          </a:p>
          <a:p>
            <a:r>
              <a:rPr lang="en-US" sz="2000">
                <a:latin typeface="Cascadia Mono" panose="020B0609020000020004" pitchFamily="49" charset="0"/>
              </a:rPr>
              <a:t>Enter Pressed = set Tile</a:t>
            </a:r>
          </a:p>
          <a:p>
            <a:pPr marL="0" indent="0">
              <a:buNone/>
            </a:pPr>
            <a:r>
              <a:rPr lang="en-US" sz="2000">
                <a:latin typeface="Cascadia Mono" panose="020B0609020000020004" pitchFamily="49" charset="0"/>
              </a:rPr>
              <a:t> </a:t>
            </a:r>
          </a:p>
          <a:p>
            <a:endParaRPr lang="en-US" sz="2000">
              <a:latin typeface="Cascadia Mono" panose="020B0609020000020004" pitchFamily="49" charset="0"/>
            </a:endParaRPr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BA0D2F5A-940A-1852-D3C4-29C87A5CAB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08" r="34445"/>
          <a:stretch/>
        </p:blipFill>
        <p:spPr>
          <a:xfrm>
            <a:off x="8109502" y="10"/>
            <a:ext cx="408249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50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60B0EFB-53ED-4F35-B05D-F658EA021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Metal tic-tac-toe game pieces">
            <a:extLst>
              <a:ext uri="{FF2B5EF4-FFF2-40B4-BE49-F238E27FC236}">
                <a16:creationId xmlns:a16="http://schemas.microsoft.com/office/drawing/2014/main" id="{09FA40E5-9D03-D8B8-0A41-3C773B5EDF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81" r="30218"/>
          <a:stretch/>
        </p:blipFill>
        <p:spPr>
          <a:xfrm>
            <a:off x="-7366" y="10"/>
            <a:ext cx="4855591" cy="6857990"/>
          </a:xfrm>
          <a:custGeom>
            <a:avLst/>
            <a:gdLst/>
            <a:ahLst/>
            <a:cxnLst/>
            <a:rect l="l" t="t" r="r" b="b"/>
            <a:pathLst>
              <a:path w="4636517" h="6858000">
                <a:moveTo>
                  <a:pt x="0" y="0"/>
                </a:moveTo>
                <a:lnTo>
                  <a:pt x="4636517" y="0"/>
                </a:lnTo>
                <a:lnTo>
                  <a:pt x="463651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!!Arc">
            <a:extLst>
              <a:ext uri="{FF2B5EF4-FFF2-40B4-BE49-F238E27FC236}">
                <a16:creationId xmlns:a16="http://schemas.microsoft.com/office/drawing/2014/main" id="{835EF3DD-7D43-4A27-8967-A92FD8CC93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73531" y="407987"/>
            <a:ext cx="2987899" cy="2987899"/>
          </a:xfrm>
          <a:prstGeom prst="arc">
            <a:avLst>
              <a:gd name="adj1" fmla="val 16200000"/>
              <a:gd name="adj2" fmla="val 256372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D793E-1271-6592-E964-9CBAF7F0D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7048" y="407987"/>
            <a:ext cx="5721484" cy="1325563"/>
          </a:xfrm>
        </p:spPr>
        <p:txBody>
          <a:bodyPr>
            <a:normAutofit/>
          </a:bodyPr>
          <a:lstStyle/>
          <a:p>
            <a:r>
              <a:rPr lang="en-US"/>
              <a:t>Game Play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F4F54-6F37-1D29-450B-CB50DDC87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7048" y="1868487"/>
            <a:ext cx="5721484" cy="4351338"/>
          </a:xfrm>
        </p:spPr>
        <p:txBody>
          <a:bodyPr>
            <a:normAutofit/>
          </a:bodyPr>
          <a:lstStyle/>
          <a:p>
            <a:r>
              <a:rPr lang="en-US"/>
              <a:t>Total chances per game </a:t>
            </a:r>
            <a:r>
              <a:rPr lang="it-IT"/>
              <a:t>= 9</a:t>
            </a:r>
            <a:endParaRPr lang="en-US"/>
          </a:p>
          <a:p>
            <a:r>
              <a:rPr lang="en-US"/>
              <a:t>Odd - player one - 5 plays</a:t>
            </a:r>
          </a:p>
          <a:p>
            <a:r>
              <a:rPr lang="en-US"/>
              <a:t>Even - player two - 4 plays</a:t>
            </a:r>
          </a:p>
          <a:p>
            <a:r>
              <a:rPr lang="en-US"/>
              <a:t>Check winner after 5 plays</a:t>
            </a:r>
          </a:p>
          <a:p>
            <a:pPr lvl="1"/>
            <a:r>
              <a:rPr lang="en-US"/>
              <a:t>Winner != 0 </a:t>
            </a:r>
          </a:p>
          <a:p>
            <a:pPr lvl="2"/>
            <a:r>
              <a:rPr lang="en-US"/>
              <a:t>Show winning Sequence</a:t>
            </a:r>
          </a:p>
          <a:p>
            <a:pPr lvl="2"/>
            <a:r>
              <a:rPr lang="en-US"/>
              <a:t>Show winner </a:t>
            </a:r>
          </a:p>
          <a:p>
            <a:pPr lvl="2"/>
            <a:r>
              <a:rPr lang="en-US"/>
              <a:t>Show Score Board</a:t>
            </a:r>
          </a:p>
          <a:p>
            <a:r>
              <a:rPr lang="en-US"/>
              <a:t>Play 5 Games for a tournament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41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C854-96BE-53E0-920A-7566D219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     Game Play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88DB20-DAD9-B1BD-2D60-E3AED1E12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Blink</a:t>
            </a:r>
          </a:p>
        </p:txBody>
      </p:sp>
      <p:pic>
        <p:nvPicPr>
          <p:cNvPr id="9" name="Content Placeholder 8" descr="A green square with a square in the middle">
            <a:extLst>
              <a:ext uri="{FF2B5EF4-FFF2-40B4-BE49-F238E27FC236}">
                <a16:creationId xmlns:a16="http://schemas.microsoft.com/office/drawing/2014/main" id="{98645014-1FF1-C7F9-D034-D5207178E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789" y="2505075"/>
            <a:ext cx="3691784" cy="3684588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50FF9DE-2385-42BE-986C-BAE0D009EA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Show Post</a:t>
            </a:r>
          </a:p>
        </p:txBody>
      </p:sp>
      <p:pic>
        <p:nvPicPr>
          <p:cNvPr id="11" name="Content Placeholder 10" descr="A screenshot of a computer game&#10;&#10;Description automatically generated with medium confidence">
            <a:extLst>
              <a:ext uri="{FF2B5EF4-FFF2-40B4-BE49-F238E27FC236}">
                <a16:creationId xmlns:a16="http://schemas.microsoft.com/office/drawing/2014/main" id="{7AB0B8DA-1FCA-B3B0-3643-20CF2F58338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7902" y="2505075"/>
            <a:ext cx="3691784" cy="3684588"/>
          </a:xfrm>
        </p:spPr>
      </p:pic>
    </p:spTree>
    <p:extLst>
      <p:ext uri="{BB962C8B-B14F-4D97-AF65-F5344CB8AC3E}">
        <p14:creationId xmlns:p14="http://schemas.microsoft.com/office/powerpoint/2010/main" val="2297280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8A7D7-E322-5EA8-31B7-E7B7872C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Winner and ScoreBoard</a:t>
            </a:r>
          </a:p>
        </p:txBody>
      </p:sp>
      <p:pic>
        <p:nvPicPr>
          <p:cNvPr id="4" name="Content Placeholder 3" descr="A screenshot of a computer game&#10;&#10;Description automatically generated with medium confidence">
            <a:extLst>
              <a:ext uri="{FF2B5EF4-FFF2-40B4-BE49-F238E27FC236}">
                <a16:creationId xmlns:a16="http://schemas.microsoft.com/office/drawing/2014/main" id="{2B8E33E6-7F76-0768-BEC5-2CC6C1C65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00" y="2050405"/>
            <a:ext cx="3909399" cy="3901778"/>
          </a:xfrm>
        </p:spPr>
      </p:pic>
      <p:pic>
        <p:nvPicPr>
          <p:cNvPr id="5" name="Content Placeholder 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1568DEA-F3BE-2A36-2A96-C64B8D6AC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275" y="1077913"/>
            <a:ext cx="2420938" cy="2301875"/>
          </a:xfrm>
          <a:prstGeom prst="rect">
            <a:avLst/>
          </a:prstGeom>
        </p:spPr>
      </p:pic>
      <p:pic>
        <p:nvPicPr>
          <p:cNvPr id="7" name="Content Placeholder 6" descr="Background pattern&#10;&#10;Description automatically generated">
            <a:extLst>
              <a:ext uri="{FF2B5EF4-FFF2-40B4-BE49-F238E27FC236}">
                <a16:creationId xmlns:a16="http://schemas.microsoft.com/office/drawing/2014/main" id="{DA4C8F72-DCC6-75DB-AE3A-226072022C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275" y="3436938"/>
            <a:ext cx="2420938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408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7A12FF-1456-6B36-74CF-FF7807E2B6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Tic-Tac-Toe Circuit on Arduino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66241E5-8958-C4B7-4CAC-264B97575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5243" y="2112579"/>
            <a:ext cx="4601204" cy="735003"/>
          </a:xfrm>
        </p:spPr>
        <p:txBody>
          <a:bodyPr/>
          <a:lstStyle/>
          <a:p>
            <a:pPr defTabSz="807872">
              <a:spcBef>
                <a:spcPts val="884"/>
              </a:spcBef>
            </a:pPr>
            <a:r>
              <a:rPr lang="en-US" sz="212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Bill Of Materials</a:t>
            </a:r>
          </a:p>
          <a:p>
            <a:endParaRPr lang="en-US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2C2EF65-3367-AD14-D259-863B12B7F90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5342250"/>
              </p:ext>
            </p:extLst>
          </p:nvPr>
        </p:nvGraphicFramePr>
        <p:xfrm>
          <a:off x="6022228" y="3943519"/>
          <a:ext cx="5183188" cy="767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1594">
                  <a:extLst>
                    <a:ext uri="{9D8B030D-6E8A-4147-A177-3AD203B41FA5}">
                      <a16:colId xmlns:a16="http://schemas.microsoft.com/office/drawing/2014/main" val="1990295974"/>
                    </a:ext>
                  </a:extLst>
                </a:gridCol>
                <a:gridCol w="2591594">
                  <a:extLst>
                    <a:ext uri="{9D8B030D-6E8A-4147-A177-3AD203B41FA5}">
                      <a16:colId xmlns:a16="http://schemas.microsoft.com/office/drawing/2014/main" val="24859749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ln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</a:ln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INPUTS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0870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00B050"/>
                            </a:solidFill>
                          </a:ln>
                          <a:solidFill>
                            <a:srgbClr val="92D050"/>
                          </a:solidFill>
                        </a:rPr>
                        <a:t>OUTPUTS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6097348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6780E15-4198-639F-FA09-A8B2DB474D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965952"/>
              </p:ext>
            </p:extLst>
          </p:nvPr>
        </p:nvGraphicFramePr>
        <p:xfrm>
          <a:off x="1398589" y="2479745"/>
          <a:ext cx="4168274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8658">
                  <a:extLst>
                    <a:ext uri="{9D8B030D-6E8A-4147-A177-3AD203B41FA5}">
                      <a16:colId xmlns:a16="http://schemas.microsoft.com/office/drawing/2014/main" val="3619601770"/>
                    </a:ext>
                  </a:extLst>
                </a:gridCol>
                <a:gridCol w="1219616">
                  <a:extLst>
                    <a:ext uri="{9D8B030D-6E8A-4147-A177-3AD203B41FA5}">
                      <a16:colId xmlns:a16="http://schemas.microsoft.com/office/drawing/2014/main" val="1562308104"/>
                    </a:ext>
                  </a:extLst>
                </a:gridCol>
              </a:tblGrid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Quantity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613350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Buttons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758682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Active Buzzer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049004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Bread Board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375913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Arduino uno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498421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LED Matrix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101537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Red LED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005733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Green LED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357161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Yellow LED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8117732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Resistors(250-330 ohms)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0004525"/>
                  </a:ext>
                </a:extLst>
              </a:tr>
              <a:tr h="291315">
                <a:tc>
                  <a:txBody>
                    <a:bodyPr/>
                    <a:lstStyle/>
                    <a:p>
                      <a:pPr algn="ctr"/>
                      <a:r>
                        <a:rPr lang="en-US" i="1"/>
                        <a:t>optional potentiometer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93850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004033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">
  <a:themeElements>
    <a:clrScheme name="SMF_Colour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BE4"/>
      </a:accent1>
      <a:accent2>
        <a:srgbClr val="00B0F0"/>
      </a:accent2>
      <a:accent3>
        <a:srgbClr val="00B050"/>
      </a:accent3>
      <a:accent4>
        <a:srgbClr val="FFC000"/>
      </a:accent4>
      <a:accent5>
        <a:srgbClr val="FF0000"/>
      </a:accent5>
      <a:accent6>
        <a:srgbClr val="D0CECE"/>
      </a:accent6>
      <a:hlink>
        <a:srgbClr val="000000"/>
      </a:hlink>
      <a:folHlink>
        <a:srgbClr val="954F72"/>
      </a:folHlink>
    </a:clrScheme>
    <a:fontScheme name="SMF_Fonts">
      <a:majorFont>
        <a:latin typeface="Bahnschrift SemiBold"/>
        <a:ea typeface=""/>
        <a:cs typeface=""/>
      </a:majorFont>
      <a:minorFont>
        <a:latin typeface="Bahnschrift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</TotalTime>
  <Words>539</Words>
  <Application>Microsoft Office PowerPoint</Application>
  <PresentationFormat>Widescreen</PresentationFormat>
  <Paragraphs>117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Arial</vt:lpstr>
      <vt:lpstr>Bahnschrift</vt:lpstr>
      <vt:lpstr>Bahnschrift Light</vt:lpstr>
      <vt:lpstr>Bahnschrift SemiBold</vt:lpstr>
      <vt:lpstr>Calibri</vt:lpstr>
      <vt:lpstr>Calibri Light</vt:lpstr>
      <vt:lpstr>Cascadia Mono</vt:lpstr>
      <vt:lpstr>Wingdings</vt:lpstr>
      <vt:lpstr>1_Cover</vt:lpstr>
      <vt:lpstr>Office Theme</vt:lpstr>
      <vt:lpstr>Embedded Systems Design and Implementation GAME: TIC – TAC - TOE</vt:lpstr>
      <vt:lpstr>Visual Studio Solution</vt:lpstr>
      <vt:lpstr>Board Setup</vt:lpstr>
      <vt:lpstr>Player Setup</vt:lpstr>
      <vt:lpstr>Move Tile</vt:lpstr>
      <vt:lpstr>Game Play</vt:lpstr>
      <vt:lpstr>     Game Play</vt:lpstr>
      <vt:lpstr>Winner and ScoreBoard</vt:lpstr>
      <vt:lpstr>Tic-Tac-Toe Circuit on Arduino </vt:lpstr>
      <vt:lpstr>Schematic of Circuit for Arduino </vt:lpstr>
      <vt:lpstr>Arduino Solution</vt:lpstr>
      <vt:lpstr>Arduino Solution</vt:lpstr>
      <vt:lpstr>Custom Functions</vt:lpstr>
      <vt:lpstr>Video Presentation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TIC – TAC - TOE</dc:title>
  <dc:creator>Mallavarapu Rabert Rajesh (Student ENG 21)</dc:creator>
  <cp:lastModifiedBy>Mallavarapu Rabert Rajesh (Student ENG 21)</cp:lastModifiedBy>
  <cp:revision>13</cp:revision>
  <dcterms:created xsi:type="dcterms:W3CDTF">2023-04-03T12:58:51Z</dcterms:created>
  <dcterms:modified xsi:type="dcterms:W3CDTF">2023-06-13T21:35:18Z</dcterms:modified>
</cp:coreProperties>
</file>